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37"/>
  </p:notesMasterIdLst>
  <p:handoutMasterIdLst>
    <p:handoutMasterId r:id="rId38"/>
  </p:handoutMasterIdLst>
  <p:sldIdLst>
    <p:sldId id="283" r:id="rId2"/>
    <p:sldId id="282" r:id="rId3"/>
    <p:sldId id="284" r:id="rId4"/>
    <p:sldId id="262" r:id="rId5"/>
    <p:sldId id="294" r:id="rId6"/>
    <p:sldId id="289" r:id="rId7"/>
    <p:sldId id="290" r:id="rId8"/>
    <p:sldId id="291" r:id="rId9"/>
    <p:sldId id="305" r:id="rId10"/>
    <p:sldId id="296" r:id="rId11"/>
    <p:sldId id="285" r:id="rId12"/>
    <p:sldId id="293" r:id="rId13"/>
    <p:sldId id="306" r:id="rId14"/>
    <p:sldId id="286" r:id="rId15"/>
    <p:sldId id="292" r:id="rId16"/>
    <p:sldId id="297" r:id="rId17"/>
    <p:sldId id="298" r:id="rId18"/>
    <p:sldId id="300" r:id="rId19"/>
    <p:sldId id="301" r:id="rId20"/>
    <p:sldId id="304" r:id="rId21"/>
    <p:sldId id="303" r:id="rId22"/>
    <p:sldId id="311" r:id="rId23"/>
    <p:sldId id="312" r:id="rId24"/>
    <p:sldId id="313" r:id="rId25"/>
    <p:sldId id="287" r:id="rId26"/>
    <p:sldId id="307" r:id="rId27"/>
    <p:sldId id="279" r:id="rId28"/>
    <p:sldId id="280" r:id="rId29"/>
    <p:sldId id="281" r:id="rId30"/>
    <p:sldId id="288" r:id="rId31"/>
    <p:sldId id="299" r:id="rId32"/>
    <p:sldId id="308" r:id="rId33"/>
    <p:sldId id="309" r:id="rId34"/>
    <p:sldId id="310" r:id="rId35"/>
    <p:sldId id="302"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55A5B"/>
    <a:srgbClr val="323232"/>
    <a:srgbClr val="B8AEAE"/>
    <a:srgbClr val="FF5050"/>
    <a:srgbClr val="F05253"/>
    <a:srgbClr val="E9E0E0"/>
    <a:srgbClr val="C2E4F8"/>
    <a:srgbClr val="5F93CD"/>
    <a:srgbClr val="E7D1E6"/>
    <a:srgbClr val="1C364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603" autoAdjust="0"/>
    <p:restoredTop sz="50000" autoAdjust="0"/>
  </p:normalViewPr>
  <p:slideViewPr>
    <p:cSldViewPr snapToGrid="0" snapToObjects="1">
      <p:cViewPr>
        <p:scale>
          <a:sx n="100" d="100"/>
          <a:sy n="100" d="100"/>
        </p:scale>
        <p:origin x="944" y="1336"/>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notesViewPr>
    <p:cSldViewPr snapToGrid="0" snapToObjects="1">
      <p:cViewPr varScale="1">
        <p:scale>
          <a:sx n="86" d="100"/>
          <a:sy n="86" d="100"/>
        </p:scale>
        <p:origin x="3928" y="208"/>
      </p:cViewPr>
      <p:guideLst/>
    </p:cSldViewPr>
  </p:notes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notesMaster" Target="notesMasters/notesMaster1.xml"/><Relationship Id="rId38" Type="http://schemas.openxmlformats.org/officeDocument/2006/relationships/handoutMaster" Target="handoutMasters/handoutMaster1.xml"/><Relationship Id="rId39" Type="http://schemas.openxmlformats.org/officeDocument/2006/relationships/presProps" Target="presProps.xml"/><Relationship Id="rId40" Type="http://schemas.openxmlformats.org/officeDocument/2006/relationships/viewProps" Target="viewProps.xml"/><Relationship Id="rId41" Type="http://schemas.openxmlformats.org/officeDocument/2006/relationships/theme" Target="theme/theme1.xml"/><Relationship Id="rId4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C64624D-466C-2042-8A0A-5AA56DE2DC64}" type="datetimeFigureOut">
              <a:rPr lang="en-US" smtClean="0"/>
              <a:t>1/31/17</a:t>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8FDEB12-1E7D-7842-B661-53C9BBB77766}" type="slidenum">
              <a:rPr lang="en-US" smtClean="0"/>
              <a:t>‹#›</a:t>
            </a:fld>
            <a:endParaRPr lang="en-US" dirty="0"/>
          </a:p>
        </p:txBody>
      </p:sp>
    </p:spTree>
    <p:extLst>
      <p:ext uri="{BB962C8B-B14F-4D97-AF65-F5344CB8AC3E}">
        <p14:creationId xmlns:p14="http://schemas.microsoft.com/office/powerpoint/2010/main" val="10041353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760D7BC-41EB-DC45-939C-558E874D2743}" type="datetimeFigureOut">
              <a:rPr lang="en-US" smtClean="0"/>
              <a:t>1/31/17</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529C4E9-9815-2C4B-8773-F08204D37298}" type="slidenum">
              <a:rPr lang="en-US" smtClean="0"/>
              <a:t>‹#›</a:t>
            </a:fld>
            <a:endParaRPr lang="en-US" dirty="0"/>
          </a:p>
        </p:txBody>
      </p:sp>
    </p:spTree>
    <p:extLst>
      <p:ext uri="{BB962C8B-B14F-4D97-AF65-F5344CB8AC3E}">
        <p14:creationId xmlns:p14="http://schemas.microsoft.com/office/powerpoint/2010/main" val="155976060"/>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7.jpe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e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pic>
        <p:nvPicPr>
          <p:cNvPr id="3" name="Picture 2" descr="Title Slide-150.jp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908" y="0"/>
            <a:ext cx="12222660" cy="6899862"/>
          </a:xfrm>
          <a:prstGeom prst="rect">
            <a:avLst/>
          </a:prstGeom>
        </p:spPr>
      </p:pic>
      <p:pic>
        <p:nvPicPr>
          <p:cNvPr id="6" name="Picture 5" descr="Connect Logotype-green-rgb.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17992" y="5893669"/>
            <a:ext cx="1581912" cy="706032"/>
          </a:xfrm>
          <a:prstGeom prst="rect">
            <a:avLst/>
          </a:prstGeom>
        </p:spPr>
      </p:pic>
      <p:sp>
        <p:nvSpPr>
          <p:cNvPr id="25" name="Text Placeholder 15"/>
          <p:cNvSpPr>
            <a:spLocks noGrp="1"/>
          </p:cNvSpPr>
          <p:nvPr>
            <p:ph type="body" sz="quarter" idx="12" hasCustomPrompt="1"/>
          </p:nvPr>
        </p:nvSpPr>
        <p:spPr>
          <a:xfrm>
            <a:off x="320231" y="347013"/>
            <a:ext cx="4281488" cy="864461"/>
          </a:xfrm>
        </p:spPr>
        <p:txBody>
          <a:bodyPr>
            <a:noAutofit/>
          </a:bodyPr>
          <a:lstStyle>
            <a:lvl1pPr marL="0" indent="0" fontAlgn="t">
              <a:lnSpc>
                <a:spcPct val="90000"/>
              </a:lnSpc>
              <a:spcBef>
                <a:spcPts val="1000"/>
              </a:spcBef>
              <a:buFontTx/>
              <a:buNone/>
              <a:defRPr sz="3000" baseline="0">
                <a:solidFill>
                  <a:schemeClr val="bg1"/>
                </a:solidFill>
                <a:latin typeface="Arial" charset="0"/>
              </a:defRPr>
            </a:lvl1pPr>
          </a:lstStyle>
          <a:p>
            <a:r>
              <a:rPr lang="en-US" dirty="0" smtClean="0"/>
              <a:t>Presenter Title Line 1</a:t>
            </a:r>
            <a:br>
              <a:rPr lang="en-US" dirty="0" smtClean="0"/>
            </a:br>
            <a:r>
              <a:rPr lang="en-US" dirty="0" smtClean="0"/>
              <a:t>Presenter Title Line 2</a:t>
            </a:r>
            <a:endParaRPr lang="en-US" dirty="0"/>
          </a:p>
        </p:txBody>
      </p:sp>
      <p:sp>
        <p:nvSpPr>
          <p:cNvPr id="28" name="Text Placeholder 15"/>
          <p:cNvSpPr>
            <a:spLocks noGrp="1"/>
          </p:cNvSpPr>
          <p:nvPr>
            <p:ph type="body" sz="quarter" idx="13" hasCustomPrompt="1"/>
          </p:nvPr>
        </p:nvSpPr>
        <p:spPr>
          <a:xfrm>
            <a:off x="320231" y="1350620"/>
            <a:ext cx="4281488" cy="864461"/>
          </a:xfrm>
        </p:spPr>
        <p:txBody>
          <a:bodyPr>
            <a:noAutofit/>
          </a:bodyPr>
          <a:lstStyle>
            <a:lvl1pPr marL="0" indent="0" fontAlgn="t">
              <a:lnSpc>
                <a:spcPct val="90000"/>
              </a:lnSpc>
              <a:spcBef>
                <a:spcPts val="1000"/>
              </a:spcBef>
              <a:buFontTx/>
              <a:buNone/>
              <a:defRPr sz="3000" baseline="0">
                <a:solidFill>
                  <a:schemeClr val="bg1"/>
                </a:solidFill>
                <a:latin typeface="Arial" charset="0"/>
              </a:defRPr>
            </a:lvl1pPr>
          </a:lstStyle>
          <a:p>
            <a:r>
              <a:rPr lang="en-US" dirty="0" smtClean="0"/>
              <a:t>Sub-title can go here</a:t>
            </a:r>
            <a:r>
              <a:rPr lang="en-US" dirty="0"/>
              <a:t/>
            </a:r>
            <a:br>
              <a:rPr lang="en-US" dirty="0"/>
            </a:br>
            <a:r>
              <a:rPr lang="en-US" dirty="0" smtClean="0"/>
              <a:t>Sub-title extra line</a:t>
            </a:r>
          </a:p>
        </p:txBody>
      </p:sp>
      <p:sp>
        <p:nvSpPr>
          <p:cNvPr id="16" name="Slide Number Placeholder 3"/>
          <p:cNvSpPr>
            <a:spLocks noGrp="1"/>
          </p:cNvSpPr>
          <p:nvPr>
            <p:ph type="sldNum" sz="quarter" idx="4"/>
          </p:nvPr>
        </p:nvSpPr>
        <p:spPr>
          <a:xfrm>
            <a:off x="320231" y="6356350"/>
            <a:ext cx="580665" cy="365125"/>
          </a:xfrm>
          <a:prstGeom prst="rect">
            <a:avLst/>
          </a:prstGeom>
        </p:spPr>
        <p:txBody>
          <a:bodyPr vert="horz" lIns="91440" tIns="45720" rIns="91440" bIns="45720" rtlCol="0" anchor="ctr"/>
          <a:lstStyle>
            <a:lvl1pPr algn="l">
              <a:defRPr sz="1200" baseline="0">
                <a:solidFill>
                  <a:schemeClr val="bg1"/>
                </a:solidFill>
              </a:defRPr>
            </a:lvl1pPr>
          </a:lstStyle>
          <a:p>
            <a:fld id="{64A8A213-8E92-D94A-82D7-8578C89CAF17}" type="slidenum">
              <a:rPr lang="en-US" smtClean="0"/>
              <a:pPr/>
              <a:t>‹#›</a:t>
            </a:fld>
            <a:endParaRPr lang="en-US" dirty="0"/>
          </a:p>
        </p:txBody>
      </p:sp>
      <p:sp>
        <p:nvSpPr>
          <p:cNvPr id="19" name="Date Placeholder 4"/>
          <p:cNvSpPr>
            <a:spLocks noGrp="1"/>
          </p:cNvSpPr>
          <p:nvPr>
            <p:ph type="dt" sz="half" idx="2"/>
          </p:nvPr>
        </p:nvSpPr>
        <p:spPr>
          <a:xfrm>
            <a:off x="900776" y="6356350"/>
            <a:ext cx="2743200" cy="365125"/>
          </a:xfrm>
          <a:prstGeom prst="rect">
            <a:avLst/>
          </a:prstGeom>
        </p:spPr>
        <p:txBody>
          <a:bodyPr vert="horz" lIns="91440" tIns="45720" rIns="91440" bIns="45720" rtlCol="0" anchor="ctr"/>
          <a:lstStyle>
            <a:lvl1pPr algn="l">
              <a:defRPr sz="1200" baseline="0">
                <a:solidFill>
                  <a:schemeClr val="bg1"/>
                </a:solidFill>
              </a:defRPr>
            </a:lvl1pPr>
          </a:lstStyle>
          <a:p>
            <a:fld id="{BAEC1A2F-1086-6540-B0C1-6E95CA49AE0C}" type="datetime1">
              <a:rPr lang="en-US" smtClean="0"/>
              <a:t>1/31/17</a:t>
            </a:fld>
            <a:endParaRPr lang="en-US" dirty="0"/>
          </a:p>
        </p:txBody>
      </p:sp>
      <p:grpSp>
        <p:nvGrpSpPr>
          <p:cNvPr id="17" name="Group 16"/>
          <p:cNvGrpSpPr>
            <a:grpSpLocks noChangeAspect="1"/>
          </p:cNvGrpSpPr>
          <p:nvPr userDrawn="1"/>
        </p:nvGrpSpPr>
        <p:grpSpPr>
          <a:xfrm>
            <a:off x="11169218" y="6318250"/>
            <a:ext cx="665041" cy="269510"/>
            <a:chOff x="1938338" y="2368551"/>
            <a:chExt cx="5260976" cy="2132013"/>
          </a:xfrm>
          <a:solidFill>
            <a:srgbClr val="FFFFFF"/>
          </a:solidFill>
        </p:grpSpPr>
        <p:sp>
          <p:nvSpPr>
            <p:cNvPr id="18" name="Freeform 6"/>
            <p:cNvSpPr>
              <a:spLocks/>
            </p:cNvSpPr>
            <p:nvPr userDrawn="1"/>
          </p:nvSpPr>
          <p:spPr bwMode="auto">
            <a:xfrm>
              <a:off x="5208594" y="2936869"/>
              <a:ext cx="758826" cy="141292"/>
            </a:xfrm>
            <a:custGeom>
              <a:avLst/>
              <a:gdLst>
                <a:gd name="T0" fmla="*/ 0 w 478"/>
                <a:gd name="T1" fmla="*/ 0 h 89"/>
                <a:gd name="T2" fmla="*/ 448 w 478"/>
                <a:gd name="T3" fmla="*/ 0 h 89"/>
                <a:gd name="T4" fmla="*/ 455 w 478"/>
                <a:gd name="T5" fmla="*/ 22 h 89"/>
                <a:gd name="T6" fmla="*/ 461 w 478"/>
                <a:gd name="T7" fmla="*/ 40 h 89"/>
                <a:gd name="T8" fmla="*/ 466 w 478"/>
                <a:gd name="T9" fmla="*/ 56 h 89"/>
                <a:gd name="T10" fmla="*/ 473 w 478"/>
                <a:gd name="T11" fmla="*/ 72 h 89"/>
                <a:gd name="T12" fmla="*/ 478 w 478"/>
                <a:gd name="T13" fmla="*/ 89 h 89"/>
                <a:gd name="T14" fmla="*/ 0 w 478"/>
                <a:gd name="T15" fmla="*/ 89 h 89"/>
                <a:gd name="T16" fmla="*/ 0 w 478"/>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8" h="89">
                  <a:moveTo>
                    <a:pt x="0" y="0"/>
                  </a:moveTo>
                  <a:lnTo>
                    <a:pt x="448" y="0"/>
                  </a:lnTo>
                  <a:lnTo>
                    <a:pt x="455" y="22"/>
                  </a:lnTo>
                  <a:lnTo>
                    <a:pt x="461" y="40"/>
                  </a:lnTo>
                  <a:lnTo>
                    <a:pt x="466" y="56"/>
                  </a:lnTo>
                  <a:lnTo>
                    <a:pt x="473" y="72"/>
                  </a:lnTo>
                  <a:lnTo>
                    <a:pt x="478" y="89"/>
                  </a:lnTo>
                  <a:lnTo>
                    <a:pt x="0" y="8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Arial"/>
                <a:cs typeface="Arial"/>
              </a:endParaRPr>
            </a:p>
          </p:txBody>
        </p:sp>
        <p:sp>
          <p:nvSpPr>
            <p:cNvPr id="20" name="Freeform 7"/>
            <p:cNvSpPr>
              <a:spLocks/>
            </p:cNvSpPr>
            <p:nvPr/>
          </p:nvSpPr>
          <p:spPr bwMode="auto">
            <a:xfrm>
              <a:off x="6156326" y="2936876"/>
              <a:ext cx="758825" cy="141288"/>
            </a:xfrm>
            <a:custGeom>
              <a:avLst/>
              <a:gdLst>
                <a:gd name="T0" fmla="*/ 30 w 478"/>
                <a:gd name="T1" fmla="*/ 0 h 89"/>
                <a:gd name="T2" fmla="*/ 478 w 478"/>
                <a:gd name="T3" fmla="*/ 0 h 89"/>
                <a:gd name="T4" fmla="*/ 478 w 478"/>
                <a:gd name="T5" fmla="*/ 89 h 89"/>
                <a:gd name="T6" fmla="*/ 0 w 478"/>
                <a:gd name="T7" fmla="*/ 89 h 89"/>
                <a:gd name="T8" fmla="*/ 30 w 478"/>
                <a:gd name="T9" fmla="*/ 0 h 89"/>
              </a:gdLst>
              <a:ahLst/>
              <a:cxnLst>
                <a:cxn ang="0">
                  <a:pos x="T0" y="T1"/>
                </a:cxn>
                <a:cxn ang="0">
                  <a:pos x="T2" y="T3"/>
                </a:cxn>
                <a:cxn ang="0">
                  <a:pos x="T4" y="T5"/>
                </a:cxn>
                <a:cxn ang="0">
                  <a:pos x="T6" y="T7"/>
                </a:cxn>
                <a:cxn ang="0">
                  <a:pos x="T8" y="T9"/>
                </a:cxn>
              </a:cxnLst>
              <a:rect l="0" t="0" r="r" b="b"/>
              <a:pathLst>
                <a:path w="478" h="89">
                  <a:moveTo>
                    <a:pt x="30" y="0"/>
                  </a:moveTo>
                  <a:lnTo>
                    <a:pt x="478" y="0"/>
                  </a:lnTo>
                  <a:lnTo>
                    <a:pt x="478" y="89"/>
                  </a:lnTo>
                  <a:lnTo>
                    <a:pt x="0" y="89"/>
                  </a:lnTo>
                  <a:lnTo>
                    <a:pt x="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Arial"/>
                <a:cs typeface="Arial"/>
              </a:endParaRPr>
            </a:p>
          </p:txBody>
        </p:sp>
        <p:sp>
          <p:nvSpPr>
            <p:cNvPr id="21" name="Freeform 8"/>
            <p:cNvSpPr>
              <a:spLocks/>
            </p:cNvSpPr>
            <p:nvPr/>
          </p:nvSpPr>
          <p:spPr bwMode="auto">
            <a:xfrm>
              <a:off x="5635626" y="3221038"/>
              <a:ext cx="427038" cy="141288"/>
            </a:xfrm>
            <a:custGeom>
              <a:avLst/>
              <a:gdLst>
                <a:gd name="T0" fmla="*/ 0 w 269"/>
                <a:gd name="T1" fmla="*/ 0 h 89"/>
                <a:gd name="T2" fmla="*/ 239 w 269"/>
                <a:gd name="T3" fmla="*/ 0 h 89"/>
                <a:gd name="T4" fmla="*/ 242 w 269"/>
                <a:gd name="T5" fmla="*/ 8 h 89"/>
                <a:gd name="T6" fmla="*/ 245 w 269"/>
                <a:gd name="T7" fmla="*/ 19 h 89"/>
                <a:gd name="T8" fmla="*/ 249 w 269"/>
                <a:gd name="T9" fmla="*/ 31 h 89"/>
                <a:gd name="T10" fmla="*/ 254 w 269"/>
                <a:gd name="T11" fmla="*/ 45 h 89"/>
                <a:gd name="T12" fmla="*/ 258 w 269"/>
                <a:gd name="T13" fmla="*/ 58 h 89"/>
                <a:gd name="T14" fmla="*/ 262 w 269"/>
                <a:gd name="T15" fmla="*/ 70 h 89"/>
                <a:gd name="T16" fmla="*/ 266 w 269"/>
                <a:gd name="T17" fmla="*/ 80 h 89"/>
                <a:gd name="T18" fmla="*/ 268 w 269"/>
                <a:gd name="T19" fmla="*/ 87 h 89"/>
                <a:gd name="T20" fmla="*/ 269 w 269"/>
                <a:gd name="T21" fmla="*/ 89 h 89"/>
                <a:gd name="T22" fmla="*/ 30 w 269"/>
                <a:gd name="T23" fmla="*/ 89 h 89"/>
                <a:gd name="T24" fmla="*/ 27 w 269"/>
                <a:gd name="T25" fmla="*/ 82 h 89"/>
                <a:gd name="T26" fmla="*/ 23 w 269"/>
                <a:gd name="T27" fmla="*/ 71 h 89"/>
                <a:gd name="T28" fmla="*/ 19 w 269"/>
                <a:gd name="T29" fmla="*/ 59 h 89"/>
                <a:gd name="T30" fmla="*/ 15 w 269"/>
                <a:gd name="T31" fmla="*/ 45 h 89"/>
                <a:gd name="T32" fmla="*/ 10 w 269"/>
                <a:gd name="T33" fmla="*/ 32 h 89"/>
                <a:gd name="T34" fmla="*/ 6 w 269"/>
                <a:gd name="T35" fmla="*/ 20 h 89"/>
                <a:gd name="T36" fmla="*/ 3 w 269"/>
                <a:gd name="T37" fmla="*/ 10 h 89"/>
                <a:gd name="T38" fmla="*/ 0 w 269"/>
                <a:gd name="T39" fmla="*/ 3 h 89"/>
                <a:gd name="T40" fmla="*/ 0 w 269"/>
                <a:gd name="T41"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9" h="89">
                  <a:moveTo>
                    <a:pt x="0" y="0"/>
                  </a:moveTo>
                  <a:lnTo>
                    <a:pt x="239" y="0"/>
                  </a:lnTo>
                  <a:lnTo>
                    <a:pt x="242" y="8"/>
                  </a:lnTo>
                  <a:lnTo>
                    <a:pt x="245" y="19"/>
                  </a:lnTo>
                  <a:lnTo>
                    <a:pt x="249" y="31"/>
                  </a:lnTo>
                  <a:lnTo>
                    <a:pt x="254" y="45"/>
                  </a:lnTo>
                  <a:lnTo>
                    <a:pt x="258" y="58"/>
                  </a:lnTo>
                  <a:lnTo>
                    <a:pt x="262" y="70"/>
                  </a:lnTo>
                  <a:lnTo>
                    <a:pt x="266" y="80"/>
                  </a:lnTo>
                  <a:lnTo>
                    <a:pt x="268" y="87"/>
                  </a:lnTo>
                  <a:lnTo>
                    <a:pt x="269" y="89"/>
                  </a:lnTo>
                  <a:lnTo>
                    <a:pt x="30" y="89"/>
                  </a:lnTo>
                  <a:lnTo>
                    <a:pt x="27" y="82"/>
                  </a:lnTo>
                  <a:lnTo>
                    <a:pt x="23" y="71"/>
                  </a:lnTo>
                  <a:lnTo>
                    <a:pt x="19" y="59"/>
                  </a:lnTo>
                  <a:lnTo>
                    <a:pt x="15" y="45"/>
                  </a:lnTo>
                  <a:lnTo>
                    <a:pt x="10" y="32"/>
                  </a:lnTo>
                  <a:lnTo>
                    <a:pt x="6" y="20"/>
                  </a:lnTo>
                  <a:lnTo>
                    <a:pt x="3" y="10"/>
                  </a:lnTo>
                  <a:lnTo>
                    <a:pt x="0" y="3"/>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Arial"/>
                <a:cs typeface="Arial"/>
              </a:endParaRPr>
            </a:p>
          </p:txBody>
        </p:sp>
        <p:sp>
          <p:nvSpPr>
            <p:cNvPr id="22" name="Freeform 9"/>
            <p:cNvSpPr>
              <a:spLocks/>
            </p:cNvSpPr>
            <p:nvPr/>
          </p:nvSpPr>
          <p:spPr bwMode="auto">
            <a:xfrm>
              <a:off x="6062663" y="3221038"/>
              <a:ext cx="425450" cy="141288"/>
            </a:xfrm>
            <a:custGeom>
              <a:avLst/>
              <a:gdLst>
                <a:gd name="T0" fmla="*/ 29 w 268"/>
                <a:gd name="T1" fmla="*/ 0 h 89"/>
                <a:gd name="T2" fmla="*/ 268 w 268"/>
                <a:gd name="T3" fmla="*/ 0 h 89"/>
                <a:gd name="T4" fmla="*/ 238 w 268"/>
                <a:gd name="T5" fmla="*/ 89 h 89"/>
                <a:gd name="T6" fmla="*/ 0 w 268"/>
                <a:gd name="T7" fmla="*/ 89 h 89"/>
                <a:gd name="T8" fmla="*/ 29 w 268"/>
                <a:gd name="T9" fmla="*/ 0 h 89"/>
              </a:gdLst>
              <a:ahLst/>
              <a:cxnLst>
                <a:cxn ang="0">
                  <a:pos x="T0" y="T1"/>
                </a:cxn>
                <a:cxn ang="0">
                  <a:pos x="T2" y="T3"/>
                </a:cxn>
                <a:cxn ang="0">
                  <a:pos x="T4" y="T5"/>
                </a:cxn>
                <a:cxn ang="0">
                  <a:pos x="T6" y="T7"/>
                </a:cxn>
                <a:cxn ang="0">
                  <a:pos x="T8" y="T9"/>
                </a:cxn>
              </a:cxnLst>
              <a:rect l="0" t="0" r="r" b="b"/>
              <a:pathLst>
                <a:path w="268" h="89">
                  <a:moveTo>
                    <a:pt x="29" y="0"/>
                  </a:moveTo>
                  <a:lnTo>
                    <a:pt x="268" y="0"/>
                  </a:lnTo>
                  <a:lnTo>
                    <a:pt x="238" y="89"/>
                  </a:lnTo>
                  <a:lnTo>
                    <a:pt x="0" y="89"/>
                  </a:lnTo>
                  <a:lnTo>
                    <a:pt x="2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Arial"/>
                <a:cs typeface="Arial"/>
              </a:endParaRPr>
            </a:p>
          </p:txBody>
        </p:sp>
        <p:sp>
          <p:nvSpPr>
            <p:cNvPr id="23" name="Freeform 10"/>
            <p:cNvSpPr>
              <a:spLocks/>
            </p:cNvSpPr>
            <p:nvPr/>
          </p:nvSpPr>
          <p:spPr bwMode="auto">
            <a:xfrm>
              <a:off x="5730876" y="3505201"/>
              <a:ext cx="663575" cy="142875"/>
            </a:xfrm>
            <a:custGeom>
              <a:avLst/>
              <a:gdLst>
                <a:gd name="T0" fmla="*/ 0 w 418"/>
                <a:gd name="T1" fmla="*/ 0 h 90"/>
                <a:gd name="T2" fmla="*/ 418 w 418"/>
                <a:gd name="T3" fmla="*/ 0 h 90"/>
                <a:gd name="T4" fmla="*/ 388 w 418"/>
                <a:gd name="T5" fmla="*/ 90 h 90"/>
                <a:gd name="T6" fmla="*/ 30 w 418"/>
                <a:gd name="T7" fmla="*/ 90 h 90"/>
                <a:gd name="T8" fmla="*/ 22 w 418"/>
                <a:gd name="T9" fmla="*/ 68 h 90"/>
                <a:gd name="T10" fmla="*/ 16 w 418"/>
                <a:gd name="T11" fmla="*/ 50 h 90"/>
                <a:gd name="T12" fmla="*/ 11 w 418"/>
                <a:gd name="T13" fmla="*/ 34 h 90"/>
                <a:gd name="T14" fmla="*/ 6 w 418"/>
                <a:gd name="T15" fmla="*/ 18 h 90"/>
                <a:gd name="T16" fmla="*/ 0 w 418"/>
                <a:gd name="T17"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8" h="90">
                  <a:moveTo>
                    <a:pt x="0" y="0"/>
                  </a:moveTo>
                  <a:lnTo>
                    <a:pt x="418" y="0"/>
                  </a:lnTo>
                  <a:lnTo>
                    <a:pt x="388" y="90"/>
                  </a:lnTo>
                  <a:lnTo>
                    <a:pt x="30" y="90"/>
                  </a:lnTo>
                  <a:lnTo>
                    <a:pt x="22" y="68"/>
                  </a:lnTo>
                  <a:lnTo>
                    <a:pt x="16" y="50"/>
                  </a:lnTo>
                  <a:lnTo>
                    <a:pt x="11" y="34"/>
                  </a:lnTo>
                  <a:lnTo>
                    <a:pt x="6" y="18"/>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Arial"/>
                <a:cs typeface="Arial"/>
              </a:endParaRPr>
            </a:p>
          </p:txBody>
        </p:sp>
        <p:sp>
          <p:nvSpPr>
            <p:cNvPr id="26" name="Rectangle 11"/>
            <p:cNvSpPr>
              <a:spLocks noChangeArrowheads="1"/>
            </p:cNvSpPr>
            <p:nvPr/>
          </p:nvSpPr>
          <p:spPr bwMode="auto">
            <a:xfrm>
              <a:off x="5208588" y="3790951"/>
              <a:ext cx="427038"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latin typeface="Arial"/>
                <a:cs typeface="Arial"/>
              </a:endParaRPr>
            </a:p>
          </p:txBody>
        </p:sp>
        <p:sp>
          <p:nvSpPr>
            <p:cNvPr id="27" name="Rectangle 12"/>
            <p:cNvSpPr>
              <a:spLocks noChangeArrowheads="1"/>
            </p:cNvSpPr>
            <p:nvPr/>
          </p:nvSpPr>
          <p:spPr bwMode="auto">
            <a:xfrm>
              <a:off x="6488113" y="3790951"/>
              <a:ext cx="427038"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latin typeface="Arial"/>
                <a:cs typeface="Arial"/>
              </a:endParaRPr>
            </a:p>
          </p:txBody>
        </p:sp>
        <p:sp>
          <p:nvSpPr>
            <p:cNvPr id="29" name="Rectangle 13"/>
            <p:cNvSpPr>
              <a:spLocks noChangeArrowheads="1"/>
            </p:cNvSpPr>
            <p:nvPr/>
          </p:nvSpPr>
          <p:spPr bwMode="auto">
            <a:xfrm>
              <a:off x="5208588" y="3505201"/>
              <a:ext cx="427038" cy="142875"/>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latin typeface="Arial"/>
                <a:cs typeface="Arial"/>
              </a:endParaRPr>
            </a:p>
          </p:txBody>
        </p:sp>
        <p:sp>
          <p:nvSpPr>
            <p:cNvPr id="30" name="Rectangle 14"/>
            <p:cNvSpPr>
              <a:spLocks noChangeArrowheads="1"/>
            </p:cNvSpPr>
            <p:nvPr/>
          </p:nvSpPr>
          <p:spPr bwMode="auto">
            <a:xfrm>
              <a:off x="6488113" y="3505201"/>
              <a:ext cx="427038" cy="142875"/>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latin typeface="Arial"/>
                <a:cs typeface="Arial"/>
              </a:endParaRPr>
            </a:p>
          </p:txBody>
        </p:sp>
        <p:sp>
          <p:nvSpPr>
            <p:cNvPr id="31" name="Rectangle 30"/>
            <p:cNvSpPr>
              <a:spLocks noChangeArrowheads="1"/>
            </p:cNvSpPr>
            <p:nvPr/>
          </p:nvSpPr>
          <p:spPr bwMode="auto">
            <a:xfrm>
              <a:off x="5208588" y="3221038"/>
              <a:ext cx="427038"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latin typeface="Arial"/>
                <a:cs typeface="Arial"/>
              </a:endParaRPr>
            </a:p>
          </p:txBody>
        </p:sp>
        <p:sp>
          <p:nvSpPr>
            <p:cNvPr id="32" name="Rectangle 31"/>
            <p:cNvSpPr>
              <a:spLocks noChangeArrowheads="1"/>
            </p:cNvSpPr>
            <p:nvPr/>
          </p:nvSpPr>
          <p:spPr bwMode="auto">
            <a:xfrm>
              <a:off x="6488113" y="3221038"/>
              <a:ext cx="427038"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latin typeface="Arial"/>
                <a:cs typeface="Arial"/>
              </a:endParaRPr>
            </a:p>
          </p:txBody>
        </p:sp>
        <p:sp>
          <p:nvSpPr>
            <p:cNvPr id="33" name="Rectangle 32"/>
            <p:cNvSpPr>
              <a:spLocks noChangeArrowheads="1"/>
            </p:cNvSpPr>
            <p:nvPr/>
          </p:nvSpPr>
          <p:spPr bwMode="auto">
            <a:xfrm>
              <a:off x="4924426" y="4075113"/>
              <a:ext cx="711200"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latin typeface="Arial"/>
                <a:cs typeface="Arial"/>
              </a:endParaRPr>
            </a:p>
          </p:txBody>
        </p:sp>
        <p:sp>
          <p:nvSpPr>
            <p:cNvPr id="34" name="Rectangle 33"/>
            <p:cNvSpPr>
              <a:spLocks noChangeArrowheads="1"/>
            </p:cNvSpPr>
            <p:nvPr/>
          </p:nvSpPr>
          <p:spPr bwMode="auto">
            <a:xfrm>
              <a:off x="4924426" y="4359276"/>
              <a:ext cx="711200"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latin typeface="Arial"/>
                <a:cs typeface="Arial"/>
              </a:endParaRPr>
            </a:p>
          </p:txBody>
        </p:sp>
        <p:sp>
          <p:nvSpPr>
            <p:cNvPr id="35" name="Rectangle 19"/>
            <p:cNvSpPr>
              <a:spLocks noChangeArrowheads="1"/>
            </p:cNvSpPr>
            <p:nvPr userDrawn="1"/>
          </p:nvSpPr>
          <p:spPr bwMode="auto">
            <a:xfrm>
              <a:off x="3360743" y="3790954"/>
              <a:ext cx="427045" cy="141292"/>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latin typeface="Arial"/>
                <a:cs typeface="Arial"/>
              </a:endParaRPr>
            </a:p>
          </p:txBody>
        </p:sp>
        <p:sp>
          <p:nvSpPr>
            <p:cNvPr id="36" name="Rectangle 20"/>
            <p:cNvSpPr>
              <a:spLocks noChangeArrowheads="1"/>
            </p:cNvSpPr>
            <p:nvPr/>
          </p:nvSpPr>
          <p:spPr bwMode="auto">
            <a:xfrm>
              <a:off x="3360738" y="2936876"/>
              <a:ext cx="427038"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latin typeface="Arial"/>
                <a:cs typeface="Arial"/>
              </a:endParaRPr>
            </a:p>
          </p:txBody>
        </p:sp>
        <p:sp>
          <p:nvSpPr>
            <p:cNvPr id="37" name="Rectangle 21"/>
            <p:cNvSpPr>
              <a:spLocks noChangeArrowheads="1"/>
            </p:cNvSpPr>
            <p:nvPr/>
          </p:nvSpPr>
          <p:spPr bwMode="auto">
            <a:xfrm>
              <a:off x="2222501" y="3790951"/>
              <a:ext cx="427038"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latin typeface="Arial"/>
                <a:cs typeface="Arial"/>
              </a:endParaRPr>
            </a:p>
          </p:txBody>
        </p:sp>
        <p:sp>
          <p:nvSpPr>
            <p:cNvPr id="38" name="Rectangle 22"/>
            <p:cNvSpPr>
              <a:spLocks noChangeArrowheads="1"/>
            </p:cNvSpPr>
            <p:nvPr/>
          </p:nvSpPr>
          <p:spPr bwMode="auto">
            <a:xfrm>
              <a:off x="2222501" y="3505201"/>
              <a:ext cx="427038" cy="142875"/>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latin typeface="Arial"/>
                <a:cs typeface="Arial"/>
              </a:endParaRPr>
            </a:p>
          </p:txBody>
        </p:sp>
        <p:sp>
          <p:nvSpPr>
            <p:cNvPr id="39" name="Rectangle 23"/>
            <p:cNvSpPr>
              <a:spLocks noChangeArrowheads="1"/>
            </p:cNvSpPr>
            <p:nvPr/>
          </p:nvSpPr>
          <p:spPr bwMode="auto">
            <a:xfrm>
              <a:off x="2222501" y="3221038"/>
              <a:ext cx="427038"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latin typeface="Arial"/>
                <a:cs typeface="Arial"/>
              </a:endParaRPr>
            </a:p>
          </p:txBody>
        </p:sp>
        <p:sp>
          <p:nvSpPr>
            <p:cNvPr id="40" name="Rectangle 24"/>
            <p:cNvSpPr>
              <a:spLocks noChangeArrowheads="1"/>
            </p:cNvSpPr>
            <p:nvPr/>
          </p:nvSpPr>
          <p:spPr bwMode="auto">
            <a:xfrm>
              <a:off x="2222501" y="2936876"/>
              <a:ext cx="427038"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latin typeface="Arial"/>
                <a:cs typeface="Arial"/>
              </a:endParaRPr>
            </a:p>
          </p:txBody>
        </p:sp>
        <p:sp>
          <p:nvSpPr>
            <p:cNvPr id="41" name="Rectangle 25"/>
            <p:cNvSpPr>
              <a:spLocks noChangeArrowheads="1"/>
            </p:cNvSpPr>
            <p:nvPr/>
          </p:nvSpPr>
          <p:spPr bwMode="auto">
            <a:xfrm>
              <a:off x="1938338" y="4075113"/>
              <a:ext cx="995363"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latin typeface="Arial"/>
                <a:cs typeface="Arial"/>
              </a:endParaRPr>
            </a:p>
          </p:txBody>
        </p:sp>
        <p:sp>
          <p:nvSpPr>
            <p:cNvPr id="42" name="Rectangle 26"/>
            <p:cNvSpPr>
              <a:spLocks noChangeArrowheads="1"/>
            </p:cNvSpPr>
            <p:nvPr/>
          </p:nvSpPr>
          <p:spPr bwMode="auto">
            <a:xfrm>
              <a:off x="1938338" y="4359276"/>
              <a:ext cx="995363"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latin typeface="Arial"/>
                <a:cs typeface="Arial"/>
              </a:endParaRPr>
            </a:p>
          </p:txBody>
        </p:sp>
        <p:sp>
          <p:nvSpPr>
            <p:cNvPr id="43" name="Rectangle 27"/>
            <p:cNvSpPr>
              <a:spLocks noChangeArrowheads="1"/>
            </p:cNvSpPr>
            <p:nvPr/>
          </p:nvSpPr>
          <p:spPr bwMode="auto">
            <a:xfrm>
              <a:off x="1938338" y="2368551"/>
              <a:ext cx="995363" cy="142875"/>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latin typeface="Arial"/>
                <a:cs typeface="Arial"/>
              </a:endParaRPr>
            </a:p>
          </p:txBody>
        </p:sp>
        <p:sp>
          <p:nvSpPr>
            <p:cNvPr id="44" name="Rectangle 28"/>
            <p:cNvSpPr>
              <a:spLocks noChangeArrowheads="1"/>
            </p:cNvSpPr>
            <p:nvPr/>
          </p:nvSpPr>
          <p:spPr bwMode="auto">
            <a:xfrm>
              <a:off x="1938338" y="2652713"/>
              <a:ext cx="995363"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latin typeface="Arial"/>
                <a:cs typeface="Arial"/>
              </a:endParaRPr>
            </a:p>
          </p:txBody>
        </p:sp>
        <p:sp>
          <p:nvSpPr>
            <p:cNvPr id="45" name="Freeform 29"/>
            <p:cNvSpPr>
              <a:spLocks/>
            </p:cNvSpPr>
            <p:nvPr/>
          </p:nvSpPr>
          <p:spPr bwMode="auto">
            <a:xfrm>
              <a:off x="4924426" y="2368551"/>
              <a:ext cx="854075" cy="142875"/>
            </a:xfrm>
            <a:custGeom>
              <a:avLst/>
              <a:gdLst>
                <a:gd name="T0" fmla="*/ 0 w 538"/>
                <a:gd name="T1" fmla="*/ 0 h 90"/>
                <a:gd name="T2" fmla="*/ 508 w 538"/>
                <a:gd name="T3" fmla="*/ 0 h 90"/>
                <a:gd name="T4" fmla="*/ 514 w 538"/>
                <a:gd name="T5" fmla="*/ 17 h 90"/>
                <a:gd name="T6" fmla="*/ 519 w 538"/>
                <a:gd name="T7" fmla="*/ 33 h 90"/>
                <a:gd name="T8" fmla="*/ 524 w 538"/>
                <a:gd name="T9" fmla="*/ 49 h 90"/>
                <a:gd name="T10" fmla="*/ 530 w 538"/>
                <a:gd name="T11" fmla="*/ 68 h 90"/>
                <a:gd name="T12" fmla="*/ 538 w 538"/>
                <a:gd name="T13" fmla="*/ 90 h 90"/>
                <a:gd name="T14" fmla="*/ 0 w 538"/>
                <a:gd name="T15" fmla="*/ 90 h 90"/>
                <a:gd name="T16" fmla="*/ 0 w 538"/>
                <a:gd name="T17"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8" h="90">
                  <a:moveTo>
                    <a:pt x="0" y="0"/>
                  </a:moveTo>
                  <a:lnTo>
                    <a:pt x="508" y="0"/>
                  </a:lnTo>
                  <a:lnTo>
                    <a:pt x="514" y="17"/>
                  </a:lnTo>
                  <a:lnTo>
                    <a:pt x="519" y="33"/>
                  </a:lnTo>
                  <a:lnTo>
                    <a:pt x="524" y="49"/>
                  </a:lnTo>
                  <a:lnTo>
                    <a:pt x="530" y="68"/>
                  </a:lnTo>
                  <a:lnTo>
                    <a:pt x="538" y="90"/>
                  </a:lnTo>
                  <a:lnTo>
                    <a:pt x="0" y="9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Arial"/>
                <a:cs typeface="Arial"/>
              </a:endParaRPr>
            </a:p>
          </p:txBody>
        </p:sp>
        <p:sp>
          <p:nvSpPr>
            <p:cNvPr id="46" name="Freeform 30"/>
            <p:cNvSpPr>
              <a:spLocks/>
            </p:cNvSpPr>
            <p:nvPr/>
          </p:nvSpPr>
          <p:spPr bwMode="auto">
            <a:xfrm>
              <a:off x="4924426" y="2652713"/>
              <a:ext cx="947738" cy="141288"/>
            </a:xfrm>
            <a:custGeom>
              <a:avLst/>
              <a:gdLst>
                <a:gd name="T0" fmla="*/ 0 w 597"/>
                <a:gd name="T1" fmla="*/ 0 h 89"/>
                <a:gd name="T2" fmla="*/ 567 w 597"/>
                <a:gd name="T3" fmla="*/ 0 h 89"/>
                <a:gd name="T4" fmla="*/ 573 w 597"/>
                <a:gd name="T5" fmla="*/ 17 h 89"/>
                <a:gd name="T6" fmla="*/ 577 w 597"/>
                <a:gd name="T7" fmla="*/ 29 h 89"/>
                <a:gd name="T8" fmla="*/ 581 w 597"/>
                <a:gd name="T9" fmla="*/ 40 h 89"/>
                <a:gd name="T10" fmla="*/ 584 w 597"/>
                <a:gd name="T11" fmla="*/ 50 h 89"/>
                <a:gd name="T12" fmla="*/ 587 w 597"/>
                <a:gd name="T13" fmla="*/ 60 h 89"/>
                <a:gd name="T14" fmla="*/ 592 w 597"/>
                <a:gd name="T15" fmla="*/ 73 h 89"/>
                <a:gd name="T16" fmla="*/ 597 w 597"/>
                <a:gd name="T17" fmla="*/ 89 h 89"/>
                <a:gd name="T18" fmla="*/ 0 w 597"/>
                <a:gd name="T19" fmla="*/ 89 h 89"/>
                <a:gd name="T20" fmla="*/ 0 w 597"/>
                <a:gd name="T21"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97" h="89">
                  <a:moveTo>
                    <a:pt x="0" y="0"/>
                  </a:moveTo>
                  <a:lnTo>
                    <a:pt x="567" y="0"/>
                  </a:lnTo>
                  <a:lnTo>
                    <a:pt x="573" y="17"/>
                  </a:lnTo>
                  <a:lnTo>
                    <a:pt x="577" y="29"/>
                  </a:lnTo>
                  <a:lnTo>
                    <a:pt x="581" y="40"/>
                  </a:lnTo>
                  <a:lnTo>
                    <a:pt x="584" y="50"/>
                  </a:lnTo>
                  <a:lnTo>
                    <a:pt x="587" y="60"/>
                  </a:lnTo>
                  <a:lnTo>
                    <a:pt x="592" y="73"/>
                  </a:lnTo>
                  <a:lnTo>
                    <a:pt x="597" y="89"/>
                  </a:lnTo>
                  <a:lnTo>
                    <a:pt x="0" y="8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Arial"/>
                <a:cs typeface="Arial"/>
              </a:endParaRPr>
            </a:p>
          </p:txBody>
        </p:sp>
        <p:sp>
          <p:nvSpPr>
            <p:cNvPr id="47" name="Freeform 31"/>
            <p:cNvSpPr>
              <a:spLocks/>
            </p:cNvSpPr>
            <p:nvPr/>
          </p:nvSpPr>
          <p:spPr bwMode="auto">
            <a:xfrm>
              <a:off x="6346826" y="2368551"/>
              <a:ext cx="852488" cy="142875"/>
            </a:xfrm>
            <a:custGeom>
              <a:avLst/>
              <a:gdLst>
                <a:gd name="T0" fmla="*/ 30 w 537"/>
                <a:gd name="T1" fmla="*/ 0 h 90"/>
                <a:gd name="T2" fmla="*/ 537 w 537"/>
                <a:gd name="T3" fmla="*/ 0 h 90"/>
                <a:gd name="T4" fmla="*/ 537 w 537"/>
                <a:gd name="T5" fmla="*/ 90 h 90"/>
                <a:gd name="T6" fmla="*/ 0 w 537"/>
                <a:gd name="T7" fmla="*/ 90 h 90"/>
                <a:gd name="T8" fmla="*/ 30 w 537"/>
                <a:gd name="T9" fmla="*/ 0 h 90"/>
              </a:gdLst>
              <a:ahLst/>
              <a:cxnLst>
                <a:cxn ang="0">
                  <a:pos x="T0" y="T1"/>
                </a:cxn>
                <a:cxn ang="0">
                  <a:pos x="T2" y="T3"/>
                </a:cxn>
                <a:cxn ang="0">
                  <a:pos x="T4" y="T5"/>
                </a:cxn>
                <a:cxn ang="0">
                  <a:pos x="T6" y="T7"/>
                </a:cxn>
                <a:cxn ang="0">
                  <a:pos x="T8" y="T9"/>
                </a:cxn>
              </a:cxnLst>
              <a:rect l="0" t="0" r="r" b="b"/>
              <a:pathLst>
                <a:path w="537" h="90">
                  <a:moveTo>
                    <a:pt x="30" y="0"/>
                  </a:moveTo>
                  <a:lnTo>
                    <a:pt x="537" y="0"/>
                  </a:lnTo>
                  <a:lnTo>
                    <a:pt x="537" y="90"/>
                  </a:lnTo>
                  <a:lnTo>
                    <a:pt x="0" y="90"/>
                  </a:lnTo>
                  <a:lnTo>
                    <a:pt x="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Arial"/>
                <a:cs typeface="Arial"/>
              </a:endParaRPr>
            </a:p>
          </p:txBody>
        </p:sp>
        <p:sp>
          <p:nvSpPr>
            <p:cNvPr id="48" name="Freeform 32"/>
            <p:cNvSpPr>
              <a:spLocks/>
            </p:cNvSpPr>
            <p:nvPr/>
          </p:nvSpPr>
          <p:spPr bwMode="auto">
            <a:xfrm>
              <a:off x="6253163" y="2652713"/>
              <a:ext cx="946150" cy="141288"/>
            </a:xfrm>
            <a:custGeom>
              <a:avLst/>
              <a:gdLst>
                <a:gd name="T0" fmla="*/ 29 w 596"/>
                <a:gd name="T1" fmla="*/ 0 h 89"/>
                <a:gd name="T2" fmla="*/ 596 w 596"/>
                <a:gd name="T3" fmla="*/ 0 h 89"/>
                <a:gd name="T4" fmla="*/ 596 w 596"/>
                <a:gd name="T5" fmla="*/ 89 h 89"/>
                <a:gd name="T6" fmla="*/ 0 w 596"/>
                <a:gd name="T7" fmla="*/ 89 h 89"/>
                <a:gd name="T8" fmla="*/ 29 w 596"/>
                <a:gd name="T9" fmla="*/ 0 h 89"/>
              </a:gdLst>
              <a:ahLst/>
              <a:cxnLst>
                <a:cxn ang="0">
                  <a:pos x="T0" y="T1"/>
                </a:cxn>
                <a:cxn ang="0">
                  <a:pos x="T2" y="T3"/>
                </a:cxn>
                <a:cxn ang="0">
                  <a:pos x="T4" y="T5"/>
                </a:cxn>
                <a:cxn ang="0">
                  <a:pos x="T6" y="T7"/>
                </a:cxn>
                <a:cxn ang="0">
                  <a:pos x="T8" y="T9"/>
                </a:cxn>
              </a:cxnLst>
              <a:rect l="0" t="0" r="r" b="b"/>
              <a:pathLst>
                <a:path w="596" h="89">
                  <a:moveTo>
                    <a:pt x="29" y="0"/>
                  </a:moveTo>
                  <a:lnTo>
                    <a:pt x="596" y="0"/>
                  </a:lnTo>
                  <a:lnTo>
                    <a:pt x="596" y="89"/>
                  </a:lnTo>
                  <a:lnTo>
                    <a:pt x="0" y="89"/>
                  </a:lnTo>
                  <a:lnTo>
                    <a:pt x="2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Arial"/>
                <a:cs typeface="Arial"/>
              </a:endParaRPr>
            </a:p>
          </p:txBody>
        </p:sp>
        <p:sp>
          <p:nvSpPr>
            <p:cNvPr id="49" name="Rectangle 33"/>
            <p:cNvSpPr>
              <a:spLocks noChangeArrowheads="1"/>
            </p:cNvSpPr>
            <p:nvPr/>
          </p:nvSpPr>
          <p:spPr bwMode="auto">
            <a:xfrm>
              <a:off x="6488113" y="4075113"/>
              <a:ext cx="711200"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latin typeface="Arial"/>
                <a:cs typeface="Arial"/>
              </a:endParaRPr>
            </a:p>
          </p:txBody>
        </p:sp>
        <p:sp>
          <p:nvSpPr>
            <p:cNvPr id="50" name="Rectangle 34"/>
            <p:cNvSpPr>
              <a:spLocks noChangeArrowheads="1"/>
            </p:cNvSpPr>
            <p:nvPr/>
          </p:nvSpPr>
          <p:spPr bwMode="auto">
            <a:xfrm>
              <a:off x="6488113" y="4359276"/>
              <a:ext cx="711200"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latin typeface="Arial"/>
                <a:cs typeface="Arial"/>
              </a:endParaRPr>
            </a:p>
          </p:txBody>
        </p:sp>
        <p:sp>
          <p:nvSpPr>
            <p:cNvPr id="51" name="Freeform 35"/>
            <p:cNvSpPr>
              <a:spLocks/>
            </p:cNvSpPr>
            <p:nvPr/>
          </p:nvSpPr>
          <p:spPr bwMode="auto">
            <a:xfrm>
              <a:off x="6015038" y="4359276"/>
              <a:ext cx="93663" cy="141288"/>
            </a:xfrm>
            <a:custGeom>
              <a:avLst/>
              <a:gdLst>
                <a:gd name="T0" fmla="*/ 0 w 59"/>
                <a:gd name="T1" fmla="*/ 0 h 89"/>
                <a:gd name="T2" fmla="*/ 59 w 59"/>
                <a:gd name="T3" fmla="*/ 0 h 89"/>
                <a:gd name="T4" fmla="*/ 30 w 59"/>
                <a:gd name="T5" fmla="*/ 89 h 89"/>
                <a:gd name="T6" fmla="*/ 29 w 59"/>
                <a:gd name="T7" fmla="*/ 86 h 89"/>
                <a:gd name="T8" fmla="*/ 27 w 59"/>
                <a:gd name="T9" fmla="*/ 80 h 89"/>
                <a:gd name="T10" fmla="*/ 23 w 59"/>
                <a:gd name="T11" fmla="*/ 70 h 89"/>
                <a:gd name="T12" fmla="*/ 19 w 59"/>
                <a:gd name="T13" fmla="*/ 58 h 89"/>
                <a:gd name="T14" fmla="*/ 15 w 59"/>
                <a:gd name="T15" fmla="*/ 44 h 89"/>
                <a:gd name="T16" fmla="*/ 10 w 59"/>
                <a:gd name="T17" fmla="*/ 31 h 89"/>
                <a:gd name="T18" fmla="*/ 6 w 59"/>
                <a:gd name="T19" fmla="*/ 18 h 89"/>
                <a:gd name="T20" fmla="*/ 3 w 59"/>
                <a:gd name="T21" fmla="*/ 8 h 89"/>
                <a:gd name="T22" fmla="*/ 0 w 59"/>
                <a:gd name="T23"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9" h="89">
                  <a:moveTo>
                    <a:pt x="0" y="0"/>
                  </a:moveTo>
                  <a:lnTo>
                    <a:pt x="59" y="0"/>
                  </a:lnTo>
                  <a:lnTo>
                    <a:pt x="30" y="89"/>
                  </a:lnTo>
                  <a:lnTo>
                    <a:pt x="29" y="86"/>
                  </a:lnTo>
                  <a:lnTo>
                    <a:pt x="27" y="80"/>
                  </a:lnTo>
                  <a:lnTo>
                    <a:pt x="23" y="70"/>
                  </a:lnTo>
                  <a:lnTo>
                    <a:pt x="19" y="58"/>
                  </a:lnTo>
                  <a:lnTo>
                    <a:pt x="15" y="44"/>
                  </a:lnTo>
                  <a:lnTo>
                    <a:pt x="10" y="31"/>
                  </a:lnTo>
                  <a:lnTo>
                    <a:pt x="6" y="18"/>
                  </a:lnTo>
                  <a:lnTo>
                    <a:pt x="3" y="8"/>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Arial"/>
                <a:cs typeface="Arial"/>
              </a:endParaRPr>
            </a:p>
          </p:txBody>
        </p:sp>
        <p:sp>
          <p:nvSpPr>
            <p:cNvPr id="52" name="Freeform 36"/>
            <p:cNvSpPr>
              <a:spLocks/>
            </p:cNvSpPr>
            <p:nvPr/>
          </p:nvSpPr>
          <p:spPr bwMode="auto">
            <a:xfrm>
              <a:off x="5919788" y="4075113"/>
              <a:ext cx="284163" cy="141288"/>
            </a:xfrm>
            <a:custGeom>
              <a:avLst/>
              <a:gdLst>
                <a:gd name="T0" fmla="*/ 0 w 179"/>
                <a:gd name="T1" fmla="*/ 0 h 89"/>
                <a:gd name="T2" fmla="*/ 179 w 179"/>
                <a:gd name="T3" fmla="*/ 0 h 89"/>
                <a:gd name="T4" fmla="*/ 149 w 179"/>
                <a:gd name="T5" fmla="*/ 89 h 89"/>
                <a:gd name="T6" fmla="*/ 30 w 179"/>
                <a:gd name="T7" fmla="*/ 89 h 89"/>
                <a:gd name="T8" fmla="*/ 25 w 179"/>
                <a:gd name="T9" fmla="*/ 72 h 89"/>
                <a:gd name="T10" fmla="*/ 18 w 179"/>
                <a:gd name="T11" fmla="*/ 56 h 89"/>
                <a:gd name="T12" fmla="*/ 13 w 179"/>
                <a:gd name="T13" fmla="*/ 39 h 89"/>
                <a:gd name="T14" fmla="*/ 7 w 179"/>
                <a:gd name="T15" fmla="*/ 21 h 89"/>
                <a:gd name="T16" fmla="*/ 0 w 179"/>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9" h="89">
                  <a:moveTo>
                    <a:pt x="0" y="0"/>
                  </a:moveTo>
                  <a:lnTo>
                    <a:pt x="179" y="0"/>
                  </a:lnTo>
                  <a:lnTo>
                    <a:pt x="149" y="89"/>
                  </a:lnTo>
                  <a:lnTo>
                    <a:pt x="30" y="89"/>
                  </a:lnTo>
                  <a:lnTo>
                    <a:pt x="25" y="72"/>
                  </a:lnTo>
                  <a:lnTo>
                    <a:pt x="18" y="56"/>
                  </a:lnTo>
                  <a:lnTo>
                    <a:pt x="13" y="39"/>
                  </a:lnTo>
                  <a:lnTo>
                    <a:pt x="7" y="21"/>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Arial"/>
                <a:cs typeface="Arial"/>
              </a:endParaRPr>
            </a:p>
          </p:txBody>
        </p:sp>
        <p:sp>
          <p:nvSpPr>
            <p:cNvPr id="53" name="Freeform 37"/>
            <p:cNvSpPr>
              <a:spLocks/>
            </p:cNvSpPr>
            <p:nvPr/>
          </p:nvSpPr>
          <p:spPr bwMode="auto">
            <a:xfrm>
              <a:off x="5824538" y="3790951"/>
              <a:ext cx="474663" cy="141288"/>
            </a:xfrm>
            <a:custGeom>
              <a:avLst/>
              <a:gdLst>
                <a:gd name="T0" fmla="*/ 0 w 299"/>
                <a:gd name="T1" fmla="*/ 0 h 89"/>
                <a:gd name="T2" fmla="*/ 299 w 299"/>
                <a:gd name="T3" fmla="*/ 0 h 89"/>
                <a:gd name="T4" fmla="*/ 270 w 299"/>
                <a:gd name="T5" fmla="*/ 89 h 89"/>
                <a:gd name="T6" fmla="*/ 30 w 299"/>
                <a:gd name="T7" fmla="*/ 89 h 89"/>
                <a:gd name="T8" fmla="*/ 25 w 299"/>
                <a:gd name="T9" fmla="*/ 72 h 89"/>
                <a:gd name="T10" fmla="*/ 20 w 299"/>
                <a:gd name="T11" fmla="*/ 59 h 89"/>
                <a:gd name="T12" fmla="*/ 17 w 299"/>
                <a:gd name="T13" fmla="*/ 49 h 89"/>
                <a:gd name="T14" fmla="*/ 14 w 299"/>
                <a:gd name="T15" fmla="*/ 39 h 89"/>
                <a:gd name="T16" fmla="*/ 10 w 299"/>
                <a:gd name="T17" fmla="*/ 29 h 89"/>
                <a:gd name="T18" fmla="*/ 6 w 299"/>
                <a:gd name="T19" fmla="*/ 16 h 89"/>
                <a:gd name="T20" fmla="*/ 0 w 299"/>
                <a:gd name="T21"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9" h="89">
                  <a:moveTo>
                    <a:pt x="0" y="0"/>
                  </a:moveTo>
                  <a:lnTo>
                    <a:pt x="299" y="0"/>
                  </a:lnTo>
                  <a:lnTo>
                    <a:pt x="270" y="89"/>
                  </a:lnTo>
                  <a:lnTo>
                    <a:pt x="30" y="89"/>
                  </a:lnTo>
                  <a:lnTo>
                    <a:pt x="25" y="72"/>
                  </a:lnTo>
                  <a:lnTo>
                    <a:pt x="20" y="59"/>
                  </a:lnTo>
                  <a:lnTo>
                    <a:pt x="17" y="49"/>
                  </a:lnTo>
                  <a:lnTo>
                    <a:pt x="14" y="39"/>
                  </a:lnTo>
                  <a:lnTo>
                    <a:pt x="10" y="29"/>
                  </a:lnTo>
                  <a:lnTo>
                    <a:pt x="6" y="16"/>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Arial"/>
                <a:cs typeface="Arial"/>
              </a:endParaRPr>
            </a:p>
          </p:txBody>
        </p:sp>
        <p:sp>
          <p:nvSpPr>
            <p:cNvPr id="54" name="Freeform 38"/>
            <p:cNvSpPr>
              <a:spLocks/>
            </p:cNvSpPr>
            <p:nvPr/>
          </p:nvSpPr>
          <p:spPr bwMode="auto">
            <a:xfrm>
              <a:off x="3360738" y="3505201"/>
              <a:ext cx="1344613" cy="142875"/>
            </a:xfrm>
            <a:custGeom>
              <a:avLst/>
              <a:gdLst>
                <a:gd name="T0" fmla="*/ 0 w 847"/>
                <a:gd name="T1" fmla="*/ 0 h 90"/>
                <a:gd name="T2" fmla="*/ 774 w 847"/>
                <a:gd name="T3" fmla="*/ 0 h 90"/>
                <a:gd name="T4" fmla="*/ 802 w 847"/>
                <a:gd name="T5" fmla="*/ 27 h 90"/>
                <a:gd name="T6" fmla="*/ 826 w 847"/>
                <a:gd name="T7" fmla="*/ 57 h 90"/>
                <a:gd name="T8" fmla="*/ 847 w 847"/>
                <a:gd name="T9" fmla="*/ 90 h 90"/>
                <a:gd name="T10" fmla="*/ 0 w 847"/>
                <a:gd name="T11" fmla="*/ 90 h 90"/>
                <a:gd name="T12" fmla="*/ 0 w 847"/>
                <a:gd name="T13" fmla="*/ 0 h 90"/>
              </a:gdLst>
              <a:ahLst/>
              <a:cxnLst>
                <a:cxn ang="0">
                  <a:pos x="T0" y="T1"/>
                </a:cxn>
                <a:cxn ang="0">
                  <a:pos x="T2" y="T3"/>
                </a:cxn>
                <a:cxn ang="0">
                  <a:pos x="T4" y="T5"/>
                </a:cxn>
                <a:cxn ang="0">
                  <a:pos x="T6" y="T7"/>
                </a:cxn>
                <a:cxn ang="0">
                  <a:pos x="T8" y="T9"/>
                </a:cxn>
                <a:cxn ang="0">
                  <a:pos x="T10" y="T11"/>
                </a:cxn>
                <a:cxn ang="0">
                  <a:pos x="T12" y="T13"/>
                </a:cxn>
              </a:cxnLst>
              <a:rect l="0" t="0" r="r" b="b"/>
              <a:pathLst>
                <a:path w="847" h="90">
                  <a:moveTo>
                    <a:pt x="0" y="0"/>
                  </a:moveTo>
                  <a:lnTo>
                    <a:pt x="774" y="0"/>
                  </a:lnTo>
                  <a:lnTo>
                    <a:pt x="802" y="27"/>
                  </a:lnTo>
                  <a:lnTo>
                    <a:pt x="826" y="57"/>
                  </a:lnTo>
                  <a:lnTo>
                    <a:pt x="847" y="90"/>
                  </a:lnTo>
                  <a:lnTo>
                    <a:pt x="0" y="9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Arial"/>
                <a:cs typeface="Arial"/>
              </a:endParaRPr>
            </a:p>
          </p:txBody>
        </p:sp>
        <p:sp>
          <p:nvSpPr>
            <p:cNvPr id="55" name="Freeform 39"/>
            <p:cNvSpPr>
              <a:spLocks/>
            </p:cNvSpPr>
            <p:nvPr/>
          </p:nvSpPr>
          <p:spPr bwMode="auto">
            <a:xfrm>
              <a:off x="4213226" y="3790951"/>
              <a:ext cx="568325" cy="141288"/>
            </a:xfrm>
            <a:custGeom>
              <a:avLst/>
              <a:gdLst>
                <a:gd name="T0" fmla="*/ 0 w 358"/>
                <a:gd name="T1" fmla="*/ 0 h 89"/>
                <a:gd name="T2" fmla="*/ 347 w 358"/>
                <a:gd name="T3" fmla="*/ 0 h 89"/>
                <a:gd name="T4" fmla="*/ 355 w 358"/>
                <a:gd name="T5" fmla="*/ 43 h 89"/>
                <a:gd name="T6" fmla="*/ 358 w 358"/>
                <a:gd name="T7" fmla="*/ 89 h 89"/>
                <a:gd name="T8" fmla="*/ 0 w 358"/>
                <a:gd name="T9" fmla="*/ 89 h 89"/>
                <a:gd name="T10" fmla="*/ 0 w 358"/>
                <a:gd name="T11" fmla="*/ 0 h 89"/>
              </a:gdLst>
              <a:ahLst/>
              <a:cxnLst>
                <a:cxn ang="0">
                  <a:pos x="T0" y="T1"/>
                </a:cxn>
                <a:cxn ang="0">
                  <a:pos x="T2" y="T3"/>
                </a:cxn>
                <a:cxn ang="0">
                  <a:pos x="T4" y="T5"/>
                </a:cxn>
                <a:cxn ang="0">
                  <a:pos x="T6" y="T7"/>
                </a:cxn>
                <a:cxn ang="0">
                  <a:pos x="T8" y="T9"/>
                </a:cxn>
                <a:cxn ang="0">
                  <a:pos x="T10" y="T11"/>
                </a:cxn>
              </a:cxnLst>
              <a:rect l="0" t="0" r="r" b="b"/>
              <a:pathLst>
                <a:path w="358" h="89">
                  <a:moveTo>
                    <a:pt x="0" y="0"/>
                  </a:moveTo>
                  <a:lnTo>
                    <a:pt x="347" y="0"/>
                  </a:lnTo>
                  <a:lnTo>
                    <a:pt x="355" y="43"/>
                  </a:lnTo>
                  <a:lnTo>
                    <a:pt x="358" y="89"/>
                  </a:lnTo>
                  <a:lnTo>
                    <a:pt x="0" y="8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Arial"/>
                <a:cs typeface="Arial"/>
              </a:endParaRPr>
            </a:p>
          </p:txBody>
        </p:sp>
        <p:sp>
          <p:nvSpPr>
            <p:cNvPr id="56" name="Freeform 40"/>
            <p:cNvSpPr>
              <a:spLocks/>
            </p:cNvSpPr>
            <p:nvPr userDrawn="1"/>
          </p:nvSpPr>
          <p:spPr bwMode="auto">
            <a:xfrm>
              <a:off x="3074988" y="4075113"/>
              <a:ext cx="1689100" cy="141288"/>
            </a:xfrm>
            <a:custGeom>
              <a:avLst/>
              <a:gdLst>
                <a:gd name="T0" fmla="*/ 0 w 1064"/>
                <a:gd name="T1" fmla="*/ 0 h 89"/>
                <a:gd name="T2" fmla="*/ 1064 w 1064"/>
                <a:gd name="T3" fmla="*/ 0 h 89"/>
                <a:gd name="T4" fmla="*/ 1054 w 1064"/>
                <a:gd name="T5" fmla="*/ 31 h 89"/>
                <a:gd name="T6" fmla="*/ 1042 w 1064"/>
                <a:gd name="T7" fmla="*/ 60 h 89"/>
                <a:gd name="T8" fmla="*/ 1027 w 1064"/>
                <a:gd name="T9" fmla="*/ 89 h 89"/>
                <a:gd name="T10" fmla="*/ 0 w 1064"/>
                <a:gd name="T11" fmla="*/ 89 h 89"/>
                <a:gd name="T12" fmla="*/ 0 w 1064"/>
                <a:gd name="T13" fmla="*/ 0 h 89"/>
              </a:gdLst>
              <a:ahLst/>
              <a:cxnLst>
                <a:cxn ang="0">
                  <a:pos x="T0" y="T1"/>
                </a:cxn>
                <a:cxn ang="0">
                  <a:pos x="T2" y="T3"/>
                </a:cxn>
                <a:cxn ang="0">
                  <a:pos x="T4" y="T5"/>
                </a:cxn>
                <a:cxn ang="0">
                  <a:pos x="T6" y="T7"/>
                </a:cxn>
                <a:cxn ang="0">
                  <a:pos x="T8" y="T9"/>
                </a:cxn>
                <a:cxn ang="0">
                  <a:pos x="T10" y="T11"/>
                </a:cxn>
                <a:cxn ang="0">
                  <a:pos x="T12" y="T13"/>
                </a:cxn>
              </a:cxnLst>
              <a:rect l="0" t="0" r="r" b="b"/>
              <a:pathLst>
                <a:path w="1064" h="89">
                  <a:moveTo>
                    <a:pt x="0" y="0"/>
                  </a:moveTo>
                  <a:lnTo>
                    <a:pt x="1064" y="0"/>
                  </a:lnTo>
                  <a:lnTo>
                    <a:pt x="1054" y="31"/>
                  </a:lnTo>
                  <a:lnTo>
                    <a:pt x="1042" y="60"/>
                  </a:lnTo>
                  <a:lnTo>
                    <a:pt x="1027" y="89"/>
                  </a:lnTo>
                  <a:lnTo>
                    <a:pt x="0" y="8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Arial"/>
                <a:cs typeface="Arial"/>
              </a:endParaRPr>
            </a:p>
          </p:txBody>
        </p:sp>
        <p:sp>
          <p:nvSpPr>
            <p:cNvPr id="57" name="Freeform 41"/>
            <p:cNvSpPr>
              <a:spLocks/>
            </p:cNvSpPr>
            <p:nvPr/>
          </p:nvSpPr>
          <p:spPr bwMode="auto">
            <a:xfrm>
              <a:off x="3074988" y="4359276"/>
              <a:ext cx="1516063" cy="141288"/>
            </a:xfrm>
            <a:custGeom>
              <a:avLst/>
              <a:gdLst>
                <a:gd name="T0" fmla="*/ 0 w 955"/>
                <a:gd name="T1" fmla="*/ 0 h 89"/>
                <a:gd name="T2" fmla="*/ 955 w 955"/>
                <a:gd name="T3" fmla="*/ 0 h 89"/>
                <a:gd name="T4" fmla="*/ 921 w 955"/>
                <a:gd name="T5" fmla="*/ 26 h 89"/>
                <a:gd name="T6" fmla="*/ 885 w 955"/>
                <a:gd name="T7" fmla="*/ 48 h 89"/>
                <a:gd name="T8" fmla="*/ 846 w 955"/>
                <a:gd name="T9" fmla="*/ 65 h 89"/>
                <a:gd name="T10" fmla="*/ 805 w 955"/>
                <a:gd name="T11" fmla="*/ 78 h 89"/>
                <a:gd name="T12" fmla="*/ 761 w 955"/>
                <a:gd name="T13" fmla="*/ 86 h 89"/>
                <a:gd name="T14" fmla="*/ 717 w 955"/>
                <a:gd name="T15" fmla="*/ 89 h 89"/>
                <a:gd name="T16" fmla="*/ 0 w 955"/>
                <a:gd name="T17" fmla="*/ 89 h 89"/>
                <a:gd name="T18" fmla="*/ 0 w 955"/>
                <a:gd name="T19"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5" h="89">
                  <a:moveTo>
                    <a:pt x="0" y="0"/>
                  </a:moveTo>
                  <a:lnTo>
                    <a:pt x="955" y="0"/>
                  </a:lnTo>
                  <a:lnTo>
                    <a:pt x="921" y="26"/>
                  </a:lnTo>
                  <a:lnTo>
                    <a:pt x="885" y="48"/>
                  </a:lnTo>
                  <a:lnTo>
                    <a:pt x="846" y="65"/>
                  </a:lnTo>
                  <a:lnTo>
                    <a:pt x="805" y="78"/>
                  </a:lnTo>
                  <a:lnTo>
                    <a:pt x="761" y="86"/>
                  </a:lnTo>
                  <a:lnTo>
                    <a:pt x="717" y="89"/>
                  </a:lnTo>
                  <a:lnTo>
                    <a:pt x="0" y="8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Arial"/>
                <a:cs typeface="Arial"/>
              </a:endParaRPr>
            </a:p>
          </p:txBody>
        </p:sp>
        <p:sp>
          <p:nvSpPr>
            <p:cNvPr id="58" name="Freeform 42"/>
            <p:cNvSpPr>
              <a:spLocks/>
            </p:cNvSpPr>
            <p:nvPr/>
          </p:nvSpPr>
          <p:spPr bwMode="auto">
            <a:xfrm>
              <a:off x="3360738" y="3221038"/>
              <a:ext cx="1344613" cy="141288"/>
            </a:xfrm>
            <a:custGeom>
              <a:avLst/>
              <a:gdLst>
                <a:gd name="T0" fmla="*/ 0 w 847"/>
                <a:gd name="T1" fmla="*/ 0 h 89"/>
                <a:gd name="T2" fmla="*/ 847 w 847"/>
                <a:gd name="T3" fmla="*/ 0 h 89"/>
                <a:gd name="T4" fmla="*/ 826 w 847"/>
                <a:gd name="T5" fmla="*/ 33 h 89"/>
                <a:gd name="T6" fmla="*/ 802 w 847"/>
                <a:gd name="T7" fmla="*/ 62 h 89"/>
                <a:gd name="T8" fmla="*/ 775 w 847"/>
                <a:gd name="T9" fmla="*/ 89 h 89"/>
                <a:gd name="T10" fmla="*/ 0 w 847"/>
                <a:gd name="T11" fmla="*/ 89 h 89"/>
                <a:gd name="T12" fmla="*/ 0 w 847"/>
                <a:gd name="T13" fmla="*/ 0 h 89"/>
              </a:gdLst>
              <a:ahLst/>
              <a:cxnLst>
                <a:cxn ang="0">
                  <a:pos x="T0" y="T1"/>
                </a:cxn>
                <a:cxn ang="0">
                  <a:pos x="T2" y="T3"/>
                </a:cxn>
                <a:cxn ang="0">
                  <a:pos x="T4" y="T5"/>
                </a:cxn>
                <a:cxn ang="0">
                  <a:pos x="T6" y="T7"/>
                </a:cxn>
                <a:cxn ang="0">
                  <a:pos x="T8" y="T9"/>
                </a:cxn>
                <a:cxn ang="0">
                  <a:pos x="T10" y="T11"/>
                </a:cxn>
                <a:cxn ang="0">
                  <a:pos x="T12" y="T13"/>
                </a:cxn>
              </a:cxnLst>
              <a:rect l="0" t="0" r="r" b="b"/>
              <a:pathLst>
                <a:path w="847" h="89">
                  <a:moveTo>
                    <a:pt x="0" y="0"/>
                  </a:moveTo>
                  <a:lnTo>
                    <a:pt x="847" y="0"/>
                  </a:lnTo>
                  <a:lnTo>
                    <a:pt x="826" y="33"/>
                  </a:lnTo>
                  <a:lnTo>
                    <a:pt x="802" y="62"/>
                  </a:lnTo>
                  <a:lnTo>
                    <a:pt x="775" y="89"/>
                  </a:lnTo>
                  <a:lnTo>
                    <a:pt x="0" y="8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Arial"/>
                <a:cs typeface="Arial"/>
              </a:endParaRPr>
            </a:p>
          </p:txBody>
        </p:sp>
        <p:sp>
          <p:nvSpPr>
            <p:cNvPr id="59" name="Freeform 43"/>
            <p:cNvSpPr>
              <a:spLocks/>
            </p:cNvSpPr>
            <p:nvPr/>
          </p:nvSpPr>
          <p:spPr bwMode="auto">
            <a:xfrm>
              <a:off x="4213226" y="2936876"/>
              <a:ext cx="568325" cy="141288"/>
            </a:xfrm>
            <a:custGeom>
              <a:avLst/>
              <a:gdLst>
                <a:gd name="T0" fmla="*/ 0 w 358"/>
                <a:gd name="T1" fmla="*/ 0 h 89"/>
                <a:gd name="T2" fmla="*/ 358 w 358"/>
                <a:gd name="T3" fmla="*/ 0 h 89"/>
                <a:gd name="T4" fmla="*/ 355 w 358"/>
                <a:gd name="T5" fmla="*/ 46 h 89"/>
                <a:gd name="T6" fmla="*/ 347 w 358"/>
                <a:gd name="T7" fmla="*/ 89 h 89"/>
                <a:gd name="T8" fmla="*/ 0 w 358"/>
                <a:gd name="T9" fmla="*/ 89 h 89"/>
                <a:gd name="T10" fmla="*/ 0 w 358"/>
                <a:gd name="T11" fmla="*/ 0 h 89"/>
              </a:gdLst>
              <a:ahLst/>
              <a:cxnLst>
                <a:cxn ang="0">
                  <a:pos x="T0" y="T1"/>
                </a:cxn>
                <a:cxn ang="0">
                  <a:pos x="T2" y="T3"/>
                </a:cxn>
                <a:cxn ang="0">
                  <a:pos x="T4" y="T5"/>
                </a:cxn>
                <a:cxn ang="0">
                  <a:pos x="T6" y="T7"/>
                </a:cxn>
                <a:cxn ang="0">
                  <a:pos x="T8" y="T9"/>
                </a:cxn>
                <a:cxn ang="0">
                  <a:pos x="T10" y="T11"/>
                </a:cxn>
              </a:cxnLst>
              <a:rect l="0" t="0" r="r" b="b"/>
              <a:pathLst>
                <a:path w="358" h="89">
                  <a:moveTo>
                    <a:pt x="0" y="0"/>
                  </a:moveTo>
                  <a:lnTo>
                    <a:pt x="358" y="0"/>
                  </a:lnTo>
                  <a:lnTo>
                    <a:pt x="355" y="46"/>
                  </a:lnTo>
                  <a:lnTo>
                    <a:pt x="347" y="89"/>
                  </a:lnTo>
                  <a:lnTo>
                    <a:pt x="0" y="8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Arial"/>
                <a:cs typeface="Arial"/>
              </a:endParaRPr>
            </a:p>
          </p:txBody>
        </p:sp>
        <p:sp>
          <p:nvSpPr>
            <p:cNvPr id="60" name="Freeform 44"/>
            <p:cNvSpPr>
              <a:spLocks/>
            </p:cNvSpPr>
            <p:nvPr/>
          </p:nvSpPr>
          <p:spPr bwMode="auto">
            <a:xfrm>
              <a:off x="3074988" y="2368551"/>
              <a:ext cx="1516063" cy="142875"/>
            </a:xfrm>
            <a:custGeom>
              <a:avLst/>
              <a:gdLst>
                <a:gd name="T0" fmla="*/ 0 w 955"/>
                <a:gd name="T1" fmla="*/ 0 h 90"/>
                <a:gd name="T2" fmla="*/ 717 w 955"/>
                <a:gd name="T3" fmla="*/ 0 h 90"/>
                <a:gd name="T4" fmla="*/ 761 w 955"/>
                <a:gd name="T5" fmla="*/ 3 h 90"/>
                <a:gd name="T6" fmla="*/ 805 w 955"/>
                <a:gd name="T7" fmla="*/ 11 h 90"/>
                <a:gd name="T8" fmla="*/ 846 w 955"/>
                <a:gd name="T9" fmla="*/ 24 h 90"/>
                <a:gd name="T10" fmla="*/ 885 w 955"/>
                <a:gd name="T11" fmla="*/ 41 h 90"/>
                <a:gd name="T12" fmla="*/ 921 w 955"/>
                <a:gd name="T13" fmla="*/ 63 h 90"/>
                <a:gd name="T14" fmla="*/ 955 w 955"/>
                <a:gd name="T15" fmla="*/ 90 h 90"/>
                <a:gd name="T16" fmla="*/ 0 w 955"/>
                <a:gd name="T17" fmla="*/ 90 h 90"/>
                <a:gd name="T18" fmla="*/ 0 w 955"/>
                <a:gd name="T19"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5" h="90">
                  <a:moveTo>
                    <a:pt x="0" y="0"/>
                  </a:moveTo>
                  <a:lnTo>
                    <a:pt x="717" y="0"/>
                  </a:lnTo>
                  <a:lnTo>
                    <a:pt x="761" y="3"/>
                  </a:lnTo>
                  <a:lnTo>
                    <a:pt x="805" y="11"/>
                  </a:lnTo>
                  <a:lnTo>
                    <a:pt x="846" y="24"/>
                  </a:lnTo>
                  <a:lnTo>
                    <a:pt x="885" y="41"/>
                  </a:lnTo>
                  <a:lnTo>
                    <a:pt x="921" y="63"/>
                  </a:lnTo>
                  <a:lnTo>
                    <a:pt x="955" y="90"/>
                  </a:lnTo>
                  <a:lnTo>
                    <a:pt x="0" y="9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Arial"/>
                <a:cs typeface="Arial"/>
              </a:endParaRPr>
            </a:p>
          </p:txBody>
        </p:sp>
        <p:sp>
          <p:nvSpPr>
            <p:cNvPr id="61" name="Freeform 45"/>
            <p:cNvSpPr>
              <a:spLocks/>
            </p:cNvSpPr>
            <p:nvPr/>
          </p:nvSpPr>
          <p:spPr bwMode="auto">
            <a:xfrm>
              <a:off x="3074988" y="2652713"/>
              <a:ext cx="1689100" cy="141288"/>
            </a:xfrm>
            <a:custGeom>
              <a:avLst/>
              <a:gdLst>
                <a:gd name="T0" fmla="*/ 0 w 1064"/>
                <a:gd name="T1" fmla="*/ 0 h 89"/>
                <a:gd name="T2" fmla="*/ 1027 w 1064"/>
                <a:gd name="T3" fmla="*/ 0 h 89"/>
                <a:gd name="T4" fmla="*/ 1042 w 1064"/>
                <a:gd name="T5" fmla="*/ 28 h 89"/>
                <a:gd name="T6" fmla="*/ 1054 w 1064"/>
                <a:gd name="T7" fmla="*/ 58 h 89"/>
                <a:gd name="T8" fmla="*/ 1064 w 1064"/>
                <a:gd name="T9" fmla="*/ 89 h 89"/>
                <a:gd name="T10" fmla="*/ 0 w 1064"/>
                <a:gd name="T11" fmla="*/ 89 h 89"/>
                <a:gd name="T12" fmla="*/ 0 w 1064"/>
                <a:gd name="T13" fmla="*/ 0 h 89"/>
              </a:gdLst>
              <a:ahLst/>
              <a:cxnLst>
                <a:cxn ang="0">
                  <a:pos x="T0" y="T1"/>
                </a:cxn>
                <a:cxn ang="0">
                  <a:pos x="T2" y="T3"/>
                </a:cxn>
                <a:cxn ang="0">
                  <a:pos x="T4" y="T5"/>
                </a:cxn>
                <a:cxn ang="0">
                  <a:pos x="T6" y="T7"/>
                </a:cxn>
                <a:cxn ang="0">
                  <a:pos x="T8" y="T9"/>
                </a:cxn>
                <a:cxn ang="0">
                  <a:pos x="T10" y="T11"/>
                </a:cxn>
                <a:cxn ang="0">
                  <a:pos x="T12" y="T13"/>
                </a:cxn>
              </a:cxnLst>
              <a:rect l="0" t="0" r="r" b="b"/>
              <a:pathLst>
                <a:path w="1064" h="89">
                  <a:moveTo>
                    <a:pt x="0" y="0"/>
                  </a:moveTo>
                  <a:lnTo>
                    <a:pt x="1027" y="0"/>
                  </a:lnTo>
                  <a:lnTo>
                    <a:pt x="1042" y="28"/>
                  </a:lnTo>
                  <a:lnTo>
                    <a:pt x="1054" y="58"/>
                  </a:lnTo>
                  <a:lnTo>
                    <a:pt x="1064" y="89"/>
                  </a:lnTo>
                  <a:lnTo>
                    <a:pt x="0" y="8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Arial"/>
                <a:cs typeface="Arial"/>
              </a:endParaRPr>
            </a:p>
          </p:txBody>
        </p:sp>
      </p:grpSp>
    </p:spTree>
    <p:extLst>
      <p:ext uri="{BB962C8B-B14F-4D97-AF65-F5344CB8AC3E}">
        <p14:creationId xmlns:p14="http://schemas.microsoft.com/office/powerpoint/2010/main" val="1916245394"/>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Picture">
    <p:spTree>
      <p:nvGrpSpPr>
        <p:cNvPr id="1" name=""/>
        <p:cNvGrpSpPr/>
        <p:nvPr/>
      </p:nvGrpSpPr>
      <p:grpSpPr>
        <a:xfrm>
          <a:off x="0" y="0"/>
          <a:ext cx="0" cy="0"/>
          <a:chOff x="0" y="0"/>
          <a:chExt cx="0" cy="0"/>
        </a:xfrm>
      </p:grpSpPr>
      <p:sp>
        <p:nvSpPr>
          <p:cNvPr id="2" name="Rectangle 1"/>
          <p:cNvSpPr/>
          <p:nvPr userDrawn="1"/>
        </p:nvSpPr>
        <p:spPr>
          <a:xfrm>
            <a:off x="11287125" y="0"/>
            <a:ext cx="904875" cy="6858000"/>
          </a:xfrm>
          <a:prstGeom prst="rect">
            <a:avLst/>
          </a:prstGeom>
          <a:solidFill>
            <a:srgbClr val="1C3649"/>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Slide Number Placeholder 3"/>
          <p:cNvSpPr>
            <a:spLocks noGrp="1"/>
          </p:cNvSpPr>
          <p:nvPr>
            <p:ph type="sldNum" sz="quarter" idx="4"/>
          </p:nvPr>
        </p:nvSpPr>
        <p:spPr>
          <a:xfrm>
            <a:off x="320231" y="6356350"/>
            <a:ext cx="580665" cy="365125"/>
          </a:xfrm>
          <a:prstGeom prst="rect">
            <a:avLst/>
          </a:prstGeom>
        </p:spPr>
        <p:txBody>
          <a:bodyPr vert="horz" lIns="91440" tIns="45720" rIns="91440" bIns="45720" rtlCol="0" anchor="ctr"/>
          <a:lstStyle>
            <a:lvl1pPr algn="l">
              <a:defRPr sz="1200" baseline="0">
                <a:solidFill>
                  <a:schemeClr val="tx1"/>
                </a:solidFill>
              </a:defRPr>
            </a:lvl1pPr>
          </a:lstStyle>
          <a:p>
            <a:fld id="{64A8A213-8E92-D94A-82D7-8578C89CAF17}" type="slidenum">
              <a:rPr lang="en-US" smtClean="0"/>
              <a:pPr/>
              <a:t>‹#›</a:t>
            </a:fld>
            <a:endParaRPr lang="en-US" dirty="0"/>
          </a:p>
        </p:txBody>
      </p:sp>
      <p:sp>
        <p:nvSpPr>
          <p:cNvPr id="13" name="Date Placeholder 4"/>
          <p:cNvSpPr>
            <a:spLocks noGrp="1"/>
          </p:cNvSpPr>
          <p:nvPr>
            <p:ph type="dt" sz="half" idx="2"/>
          </p:nvPr>
        </p:nvSpPr>
        <p:spPr>
          <a:xfrm>
            <a:off x="900776" y="6356350"/>
            <a:ext cx="2743200" cy="365125"/>
          </a:xfrm>
          <a:prstGeom prst="rect">
            <a:avLst/>
          </a:prstGeom>
        </p:spPr>
        <p:txBody>
          <a:bodyPr vert="horz" lIns="91440" tIns="45720" rIns="91440" bIns="45720" rtlCol="0" anchor="ctr"/>
          <a:lstStyle>
            <a:lvl1pPr algn="l">
              <a:defRPr sz="1200" baseline="0">
                <a:solidFill>
                  <a:schemeClr val="tx1"/>
                </a:solidFill>
              </a:defRPr>
            </a:lvl1pPr>
          </a:lstStyle>
          <a:p>
            <a:fld id="{772DFBEE-8E10-2240-B565-8B23614EABEB}" type="datetime1">
              <a:rPr lang="en-US" smtClean="0"/>
              <a:pPr/>
              <a:t>1/31/17</a:t>
            </a:fld>
            <a:endParaRPr lang="en-US" dirty="0"/>
          </a:p>
        </p:txBody>
      </p:sp>
    </p:spTree>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Header with 2 Pictures and Captions">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6558471" y="1341121"/>
            <a:ext cx="4942650" cy="3212092"/>
          </a:xfrm>
          <a:prstGeom prst="rect">
            <a:avLst/>
          </a:prstGeom>
        </p:spPr>
      </p:pic>
      <p:pic>
        <p:nvPicPr>
          <p:cNvPr id="2" name="Picture 1"/>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320230" y="1341121"/>
            <a:ext cx="4942651" cy="3212092"/>
          </a:xfrm>
          <a:prstGeom prst="rect">
            <a:avLst/>
          </a:prstGeom>
        </p:spPr>
      </p:pic>
      <p:sp>
        <p:nvSpPr>
          <p:cNvPr id="20" name="Text Placeholder 15"/>
          <p:cNvSpPr>
            <a:spLocks noGrp="1"/>
          </p:cNvSpPr>
          <p:nvPr>
            <p:ph type="body" sz="quarter" idx="11" hasCustomPrompt="1"/>
          </p:nvPr>
        </p:nvSpPr>
        <p:spPr>
          <a:xfrm>
            <a:off x="320230" y="345126"/>
            <a:ext cx="7223569" cy="521222"/>
          </a:xfrm>
        </p:spPr>
        <p:txBody>
          <a:bodyPr vert="horz" lIns="91440" tIns="45720" rIns="91440" bIns="45720" rtlCol="0">
            <a:noAutofit/>
          </a:bodyPr>
          <a:lstStyle>
            <a:lvl1pPr>
              <a:defRPr lang="en-US" sz="3000" baseline="0" dirty="0">
                <a:solidFill>
                  <a:schemeClr val="accent1"/>
                </a:solidFill>
                <a:latin typeface="Arial" charset="0"/>
              </a:defRPr>
            </a:lvl1pPr>
          </a:lstStyle>
          <a:p>
            <a:pPr marL="0" lvl="0" indent="0" fontAlgn="t">
              <a:buFontTx/>
              <a:buNone/>
            </a:pPr>
            <a:r>
              <a:rPr lang="en-US" dirty="0" smtClean="0"/>
              <a:t>Header goes here</a:t>
            </a:r>
            <a:endParaRPr lang="en-US" dirty="0"/>
          </a:p>
        </p:txBody>
      </p:sp>
      <p:sp>
        <p:nvSpPr>
          <p:cNvPr id="21" name="Text Placeholder 15"/>
          <p:cNvSpPr>
            <a:spLocks noGrp="1"/>
          </p:cNvSpPr>
          <p:nvPr>
            <p:ph type="body" sz="quarter" idx="12" hasCustomPrompt="1"/>
          </p:nvPr>
        </p:nvSpPr>
        <p:spPr>
          <a:xfrm>
            <a:off x="320230" y="5006445"/>
            <a:ext cx="3134169" cy="1211475"/>
          </a:xfrm>
        </p:spPr>
        <p:txBody>
          <a:bodyPr>
            <a:noAutofit/>
          </a:bodyPr>
          <a:lstStyle>
            <a:lvl1pPr marL="0" indent="0" fontAlgn="t">
              <a:lnSpc>
                <a:spcPts val="2700"/>
              </a:lnSpc>
              <a:buFontTx/>
              <a:buNone/>
              <a:defRPr sz="2500" baseline="0">
                <a:solidFill>
                  <a:srgbClr val="323232"/>
                </a:solidFill>
                <a:latin typeface="Arial" charset="0"/>
              </a:defRPr>
            </a:lvl1pPr>
          </a:lstStyle>
          <a:p>
            <a:r>
              <a:rPr lang="en-US" dirty="0" smtClean="0"/>
              <a:t>Caption for image goes here lorem ipsum dolor sit </a:t>
            </a:r>
            <a:r>
              <a:rPr lang="en-US" dirty="0" err="1" smtClean="0"/>
              <a:t>amet</a:t>
            </a:r>
            <a:endParaRPr lang="en-US" dirty="0" smtClean="0"/>
          </a:p>
        </p:txBody>
      </p:sp>
      <p:sp>
        <p:nvSpPr>
          <p:cNvPr id="3" name="Picture Placeholder 2"/>
          <p:cNvSpPr>
            <a:spLocks noGrp="1"/>
          </p:cNvSpPr>
          <p:nvPr>
            <p:ph type="pic" sz="quarter" idx="13"/>
          </p:nvPr>
        </p:nvSpPr>
        <p:spPr>
          <a:xfrm>
            <a:off x="320231" y="1341121"/>
            <a:ext cx="4942650" cy="3190239"/>
          </a:xfrm>
        </p:spPr>
        <p:txBody>
          <a:bodyPr>
            <a:normAutofit/>
          </a:bodyPr>
          <a:lstStyle>
            <a:lvl1pPr>
              <a:defRPr sz="1400" baseline="0"/>
            </a:lvl1pPr>
          </a:lstStyle>
          <a:p>
            <a:endParaRPr lang="en-US" dirty="0"/>
          </a:p>
        </p:txBody>
      </p:sp>
      <p:sp>
        <p:nvSpPr>
          <p:cNvPr id="8" name="Picture Placeholder 2"/>
          <p:cNvSpPr>
            <a:spLocks noGrp="1"/>
          </p:cNvSpPr>
          <p:nvPr>
            <p:ph type="pic" sz="quarter" idx="14"/>
          </p:nvPr>
        </p:nvSpPr>
        <p:spPr>
          <a:xfrm>
            <a:off x="6558471" y="1341121"/>
            <a:ext cx="4942650" cy="3190239"/>
          </a:xfrm>
        </p:spPr>
        <p:txBody>
          <a:bodyPr>
            <a:normAutofit/>
          </a:bodyPr>
          <a:lstStyle>
            <a:lvl1pPr>
              <a:defRPr sz="1400" baseline="0"/>
            </a:lvl1pPr>
          </a:lstStyle>
          <a:p>
            <a:endParaRPr lang="en-US" dirty="0"/>
          </a:p>
        </p:txBody>
      </p:sp>
      <p:sp>
        <p:nvSpPr>
          <p:cNvPr id="9" name="Text Placeholder 15"/>
          <p:cNvSpPr>
            <a:spLocks noGrp="1"/>
          </p:cNvSpPr>
          <p:nvPr>
            <p:ph type="body" sz="quarter" idx="15" hasCustomPrompt="1"/>
          </p:nvPr>
        </p:nvSpPr>
        <p:spPr>
          <a:xfrm>
            <a:off x="6558471" y="5006445"/>
            <a:ext cx="3134169" cy="1211475"/>
          </a:xfrm>
        </p:spPr>
        <p:txBody>
          <a:bodyPr>
            <a:noAutofit/>
          </a:bodyPr>
          <a:lstStyle>
            <a:lvl1pPr marL="0" indent="0" fontAlgn="t">
              <a:lnSpc>
                <a:spcPts val="2700"/>
              </a:lnSpc>
              <a:buFontTx/>
              <a:buNone/>
              <a:defRPr sz="2500" baseline="0">
                <a:solidFill>
                  <a:srgbClr val="323232"/>
                </a:solidFill>
                <a:latin typeface="Arial" charset="0"/>
              </a:defRPr>
            </a:lvl1pPr>
          </a:lstStyle>
          <a:p>
            <a:r>
              <a:rPr lang="en-US" dirty="0" smtClean="0"/>
              <a:t>Caption for image goes here lorem ipsum dolor sit </a:t>
            </a:r>
            <a:r>
              <a:rPr lang="en-US" dirty="0" err="1" smtClean="0"/>
              <a:t>amet</a:t>
            </a:r>
            <a:endParaRPr lang="en-US" dirty="0" smtClean="0"/>
          </a:p>
        </p:txBody>
      </p:sp>
      <p:sp>
        <p:nvSpPr>
          <p:cNvPr id="17" name="Slide Number Placeholder 3"/>
          <p:cNvSpPr>
            <a:spLocks noGrp="1"/>
          </p:cNvSpPr>
          <p:nvPr>
            <p:ph type="sldNum" sz="quarter" idx="4"/>
          </p:nvPr>
        </p:nvSpPr>
        <p:spPr>
          <a:xfrm>
            <a:off x="320231" y="6356350"/>
            <a:ext cx="580665" cy="365125"/>
          </a:xfrm>
          <a:prstGeom prst="rect">
            <a:avLst/>
          </a:prstGeom>
        </p:spPr>
        <p:txBody>
          <a:bodyPr vert="horz" lIns="91440" tIns="45720" rIns="91440" bIns="45720" rtlCol="0" anchor="ctr"/>
          <a:lstStyle>
            <a:lvl1pPr algn="l">
              <a:defRPr sz="1200" baseline="0">
                <a:solidFill>
                  <a:srgbClr val="655A5B"/>
                </a:solidFill>
              </a:defRPr>
            </a:lvl1pPr>
          </a:lstStyle>
          <a:p>
            <a:fld id="{64A8A213-8E92-D94A-82D7-8578C89CAF17}" type="slidenum">
              <a:rPr lang="en-US" smtClean="0"/>
              <a:pPr/>
              <a:t>‹#›</a:t>
            </a:fld>
            <a:endParaRPr lang="en-US" dirty="0"/>
          </a:p>
        </p:txBody>
      </p:sp>
      <p:sp>
        <p:nvSpPr>
          <p:cNvPr id="18" name="Date Placeholder 4"/>
          <p:cNvSpPr>
            <a:spLocks noGrp="1"/>
          </p:cNvSpPr>
          <p:nvPr>
            <p:ph type="dt" sz="half" idx="2"/>
          </p:nvPr>
        </p:nvSpPr>
        <p:spPr>
          <a:xfrm>
            <a:off x="900776" y="6356350"/>
            <a:ext cx="2743200" cy="365125"/>
          </a:xfrm>
          <a:prstGeom prst="rect">
            <a:avLst/>
          </a:prstGeom>
        </p:spPr>
        <p:txBody>
          <a:bodyPr vert="horz" lIns="91440" tIns="45720" rIns="91440" bIns="45720" rtlCol="0" anchor="ctr"/>
          <a:lstStyle>
            <a:lvl1pPr algn="l">
              <a:defRPr sz="1200" baseline="0">
                <a:solidFill>
                  <a:srgbClr val="655A5B"/>
                </a:solidFill>
              </a:defRPr>
            </a:lvl1pPr>
          </a:lstStyle>
          <a:p>
            <a:fld id="{0378320C-7F7A-9746-8701-1A90079E954B}" type="datetime1">
              <a:rPr lang="en-US" smtClean="0"/>
              <a:t>1/31/17</a:t>
            </a:fld>
            <a:endParaRPr lang="en-US" dirty="0"/>
          </a:p>
        </p:txBody>
      </p:sp>
    </p:spTree>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Picture with Header and Copy">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a:ext>
            </a:extLst>
          </a:blip>
          <a:srcRect t="15820" b="4780"/>
          <a:stretch/>
        </p:blipFill>
        <p:spPr>
          <a:xfrm>
            <a:off x="1" y="0"/>
            <a:ext cx="6604000" cy="6863153"/>
          </a:xfrm>
          <a:prstGeom prst="rect">
            <a:avLst/>
          </a:prstGeom>
        </p:spPr>
      </p:pic>
      <p:sp>
        <p:nvSpPr>
          <p:cNvPr id="3" name="Picture Placeholder 2"/>
          <p:cNvSpPr>
            <a:spLocks noGrp="1"/>
          </p:cNvSpPr>
          <p:nvPr>
            <p:ph type="pic" sz="quarter" idx="13"/>
          </p:nvPr>
        </p:nvSpPr>
        <p:spPr>
          <a:xfrm>
            <a:off x="1" y="0"/>
            <a:ext cx="6603999" cy="6858000"/>
          </a:xfrm>
        </p:spPr>
        <p:txBody>
          <a:bodyPr>
            <a:normAutofit/>
          </a:bodyPr>
          <a:lstStyle>
            <a:lvl1pPr>
              <a:defRPr sz="1400" baseline="0"/>
            </a:lvl1pPr>
          </a:lstStyle>
          <a:p>
            <a:endParaRPr lang="en-US" dirty="0"/>
          </a:p>
        </p:txBody>
      </p:sp>
      <p:sp>
        <p:nvSpPr>
          <p:cNvPr id="2" name="Rectangle 1"/>
          <p:cNvSpPr/>
          <p:nvPr userDrawn="1"/>
        </p:nvSpPr>
        <p:spPr>
          <a:xfrm>
            <a:off x="11287125" y="0"/>
            <a:ext cx="904875" cy="6858000"/>
          </a:xfrm>
          <a:prstGeom prst="rect">
            <a:avLst/>
          </a:prstGeom>
          <a:solidFill>
            <a:srgbClr val="1C3649"/>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 Placeholder 15"/>
          <p:cNvSpPr>
            <a:spLocks noGrp="1"/>
          </p:cNvSpPr>
          <p:nvPr>
            <p:ph type="body" sz="quarter" idx="11" hasCustomPrompt="1"/>
          </p:nvPr>
        </p:nvSpPr>
        <p:spPr>
          <a:xfrm>
            <a:off x="7004747" y="345126"/>
            <a:ext cx="3282253" cy="521222"/>
          </a:xfrm>
        </p:spPr>
        <p:txBody>
          <a:bodyPr vert="horz" lIns="91440" tIns="45720" rIns="91440" bIns="45720" rtlCol="0">
            <a:noAutofit/>
          </a:bodyPr>
          <a:lstStyle>
            <a:lvl1pPr>
              <a:defRPr lang="en-US" sz="3000" baseline="0" dirty="0">
                <a:solidFill>
                  <a:schemeClr val="accent1"/>
                </a:solidFill>
                <a:latin typeface="Arial" charset="0"/>
              </a:defRPr>
            </a:lvl1pPr>
          </a:lstStyle>
          <a:p>
            <a:pPr marL="0" lvl="0" indent="0" fontAlgn="t">
              <a:buFontTx/>
              <a:buNone/>
            </a:pPr>
            <a:r>
              <a:rPr lang="en-US" dirty="0" smtClean="0"/>
              <a:t>Header goes here</a:t>
            </a:r>
            <a:endParaRPr lang="en-US" dirty="0"/>
          </a:p>
        </p:txBody>
      </p:sp>
      <p:sp>
        <p:nvSpPr>
          <p:cNvPr id="5" name="Text Placeholder 15"/>
          <p:cNvSpPr>
            <a:spLocks noGrp="1"/>
          </p:cNvSpPr>
          <p:nvPr>
            <p:ph type="body" sz="quarter" idx="12" hasCustomPrompt="1"/>
          </p:nvPr>
        </p:nvSpPr>
        <p:spPr>
          <a:xfrm>
            <a:off x="7004747" y="1206605"/>
            <a:ext cx="3282253" cy="5261928"/>
          </a:xfrm>
        </p:spPr>
        <p:txBody>
          <a:bodyPr>
            <a:noAutofit/>
          </a:bodyPr>
          <a:lstStyle>
            <a:lvl1pPr marL="0" indent="0" fontAlgn="t">
              <a:lnSpc>
                <a:spcPts val="2700"/>
              </a:lnSpc>
              <a:spcBef>
                <a:spcPts val="0"/>
              </a:spcBef>
              <a:spcAft>
                <a:spcPts val="1200"/>
              </a:spcAft>
              <a:buFontTx/>
              <a:buNone/>
              <a:defRPr sz="2500" baseline="0">
                <a:solidFill>
                  <a:srgbClr val="323232"/>
                </a:solidFill>
                <a:latin typeface="Arial" charset="0"/>
              </a:defRPr>
            </a:lvl1pPr>
          </a:lstStyle>
          <a:p>
            <a:r>
              <a:rPr lang="en-US" dirty="0" smtClean="0"/>
              <a:t>Copy goes here lorem ipsum </a:t>
            </a:r>
            <a:r>
              <a:rPr lang="en-US" dirty="0" err="1" smtClean="0"/>
              <a:t>dolar</a:t>
            </a:r>
            <a:r>
              <a:rPr lang="en-US" dirty="0" smtClean="0"/>
              <a:t>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Donec</a:t>
            </a:r>
            <a:r>
              <a:rPr lang="en-US" dirty="0" smtClean="0"/>
              <a:t> </a:t>
            </a:r>
            <a:r>
              <a:rPr lang="en-US" dirty="0" err="1" smtClean="0"/>
              <a:t>vehicula</a:t>
            </a:r>
            <a:r>
              <a:rPr lang="en-US" dirty="0" smtClean="0"/>
              <a:t> lorem </a:t>
            </a:r>
            <a:r>
              <a:rPr lang="en-US" dirty="0" err="1" smtClean="0"/>
              <a:t>enim</a:t>
            </a:r>
            <a:r>
              <a:rPr lang="en-US" dirty="0" smtClean="0"/>
              <a:t>, </a:t>
            </a:r>
            <a:r>
              <a:rPr lang="en-US" dirty="0" err="1" smtClean="0"/>
              <a:t>quis</a:t>
            </a:r>
            <a:r>
              <a:rPr lang="en-US" dirty="0" smtClean="0"/>
              <a:t> convallis lacus </a:t>
            </a:r>
            <a:r>
              <a:rPr lang="en-US" dirty="0" err="1" smtClean="0"/>
              <a:t>sodales</a:t>
            </a:r>
            <a:r>
              <a:rPr lang="en-US" dirty="0" smtClean="0"/>
              <a:t> in.</a:t>
            </a:r>
          </a:p>
          <a:p>
            <a:r>
              <a:rPr lang="en-US" dirty="0" smtClean="0"/>
              <a:t>In </a:t>
            </a:r>
            <a:r>
              <a:rPr lang="en-US" dirty="0" err="1" smtClean="0"/>
              <a:t>ut</a:t>
            </a:r>
            <a:r>
              <a:rPr lang="en-US" dirty="0" smtClean="0"/>
              <a:t> </a:t>
            </a:r>
            <a:r>
              <a:rPr lang="en-US" dirty="0" err="1" smtClean="0"/>
              <a:t>lobortis</a:t>
            </a:r>
            <a:r>
              <a:rPr lang="en-US" dirty="0" smtClean="0"/>
              <a:t> </a:t>
            </a:r>
            <a:r>
              <a:rPr lang="en-US" dirty="0" err="1" smtClean="0"/>
              <a:t>neque</a:t>
            </a:r>
            <a:r>
              <a:rPr lang="en-US" dirty="0" smtClean="0"/>
              <a:t>, </a:t>
            </a:r>
            <a:r>
              <a:rPr lang="en-US" dirty="0" err="1" smtClean="0"/>
              <a:t>quis</a:t>
            </a:r>
            <a:r>
              <a:rPr lang="en-US" dirty="0" smtClean="0"/>
              <a:t> </a:t>
            </a:r>
            <a:r>
              <a:rPr lang="en-US" dirty="0" err="1" smtClean="0"/>
              <a:t>lobortis</a:t>
            </a:r>
            <a:r>
              <a:rPr lang="en-US" dirty="0" smtClean="0"/>
              <a:t> </a:t>
            </a:r>
            <a:r>
              <a:rPr lang="en-US" dirty="0" err="1" smtClean="0"/>
              <a:t>velit</a:t>
            </a:r>
            <a:r>
              <a:rPr lang="en-US" dirty="0" smtClean="0"/>
              <a:t>. </a:t>
            </a:r>
            <a:r>
              <a:rPr lang="en-US" dirty="0" err="1" smtClean="0"/>
              <a:t>Praesent</a:t>
            </a:r>
            <a:r>
              <a:rPr lang="en-US" dirty="0" smtClean="0"/>
              <a:t> non </a:t>
            </a:r>
            <a:r>
              <a:rPr lang="en-US" dirty="0" err="1" smtClean="0"/>
              <a:t>feugiat</a:t>
            </a:r>
            <a:r>
              <a:rPr lang="en-US" dirty="0" smtClean="0"/>
              <a:t> </a:t>
            </a:r>
            <a:r>
              <a:rPr lang="en-US" dirty="0" err="1" smtClean="0"/>
              <a:t>sapien</a:t>
            </a:r>
            <a:r>
              <a:rPr lang="en-US" dirty="0" smtClean="0"/>
              <a:t>, </a:t>
            </a:r>
            <a:r>
              <a:rPr lang="en-US" dirty="0" err="1" smtClean="0"/>
              <a:t>sed</a:t>
            </a:r>
            <a:r>
              <a:rPr lang="en-US" dirty="0" smtClean="0"/>
              <a:t> </a:t>
            </a:r>
            <a:r>
              <a:rPr lang="en-US" dirty="0" err="1" smtClean="0"/>
              <a:t>rhoncus</a:t>
            </a:r>
            <a:r>
              <a:rPr lang="en-US" dirty="0" smtClean="0"/>
              <a:t>.</a:t>
            </a:r>
          </a:p>
        </p:txBody>
      </p:sp>
      <p:sp>
        <p:nvSpPr>
          <p:cNvPr id="13" name="Slide Number Placeholder 3"/>
          <p:cNvSpPr>
            <a:spLocks noGrp="1"/>
          </p:cNvSpPr>
          <p:nvPr>
            <p:ph type="sldNum" sz="quarter" idx="4"/>
          </p:nvPr>
        </p:nvSpPr>
        <p:spPr>
          <a:xfrm>
            <a:off x="320231" y="6356350"/>
            <a:ext cx="580665" cy="365125"/>
          </a:xfrm>
          <a:prstGeom prst="rect">
            <a:avLst/>
          </a:prstGeom>
        </p:spPr>
        <p:txBody>
          <a:bodyPr vert="horz" lIns="91440" tIns="45720" rIns="91440" bIns="45720" rtlCol="0" anchor="ctr"/>
          <a:lstStyle>
            <a:lvl1pPr algn="l">
              <a:defRPr sz="1200" baseline="0">
                <a:solidFill>
                  <a:srgbClr val="655A5B"/>
                </a:solidFill>
              </a:defRPr>
            </a:lvl1pPr>
          </a:lstStyle>
          <a:p>
            <a:fld id="{64A8A213-8E92-D94A-82D7-8578C89CAF17}" type="slidenum">
              <a:rPr lang="en-US" smtClean="0"/>
              <a:pPr/>
              <a:t>‹#›</a:t>
            </a:fld>
            <a:endParaRPr lang="en-US" dirty="0"/>
          </a:p>
        </p:txBody>
      </p:sp>
      <p:sp>
        <p:nvSpPr>
          <p:cNvPr id="14" name="Date Placeholder 4"/>
          <p:cNvSpPr>
            <a:spLocks noGrp="1"/>
          </p:cNvSpPr>
          <p:nvPr>
            <p:ph type="dt" sz="half" idx="2"/>
          </p:nvPr>
        </p:nvSpPr>
        <p:spPr>
          <a:xfrm>
            <a:off x="900776" y="6356350"/>
            <a:ext cx="2743200" cy="365125"/>
          </a:xfrm>
          <a:prstGeom prst="rect">
            <a:avLst/>
          </a:prstGeom>
        </p:spPr>
        <p:txBody>
          <a:bodyPr vert="horz" lIns="91440" tIns="45720" rIns="91440" bIns="45720" rtlCol="0" anchor="ctr"/>
          <a:lstStyle>
            <a:lvl1pPr algn="l">
              <a:defRPr sz="1200" baseline="0">
                <a:solidFill>
                  <a:srgbClr val="655A5B"/>
                </a:solidFill>
              </a:defRPr>
            </a:lvl1pPr>
          </a:lstStyle>
          <a:p>
            <a:fld id="{7D8629E3-D2C9-E94E-ADCB-620390CDEA1B}" type="datetime1">
              <a:rPr lang="en-US" smtClean="0"/>
              <a:t>1/31/17</a:t>
            </a:fld>
            <a:endParaRPr lang="en-US" dirty="0"/>
          </a:p>
        </p:txBody>
      </p:sp>
    </p:spTree>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icture with Header and Copy 2">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6106885" y="0"/>
            <a:ext cx="5180239" cy="6858000"/>
          </a:xfrm>
          <a:prstGeom prst="rect">
            <a:avLst/>
          </a:prstGeom>
        </p:spPr>
      </p:pic>
      <p:sp>
        <p:nvSpPr>
          <p:cNvPr id="8" name="Rectangle 7"/>
          <p:cNvSpPr/>
          <p:nvPr userDrawn="1"/>
        </p:nvSpPr>
        <p:spPr>
          <a:xfrm>
            <a:off x="-1" y="0"/>
            <a:ext cx="6106887" cy="6858000"/>
          </a:xfrm>
          <a:prstGeom prst="rect">
            <a:avLst/>
          </a:prstGeom>
          <a:solidFill>
            <a:srgbClr val="1C364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Picture Placeholder 2"/>
          <p:cNvSpPr>
            <a:spLocks noGrp="1"/>
          </p:cNvSpPr>
          <p:nvPr>
            <p:ph type="pic" sz="quarter" idx="14"/>
          </p:nvPr>
        </p:nvSpPr>
        <p:spPr>
          <a:xfrm>
            <a:off x="6106886" y="0"/>
            <a:ext cx="5180239" cy="6858000"/>
          </a:xfrm>
        </p:spPr>
        <p:txBody>
          <a:bodyPr>
            <a:normAutofit/>
          </a:bodyPr>
          <a:lstStyle>
            <a:lvl1pPr>
              <a:defRPr sz="1400" baseline="0"/>
            </a:lvl1pPr>
          </a:lstStyle>
          <a:p>
            <a:endParaRPr lang="en-US" dirty="0"/>
          </a:p>
        </p:txBody>
      </p:sp>
      <p:sp>
        <p:nvSpPr>
          <p:cNvPr id="2" name="Rectangle 1"/>
          <p:cNvSpPr/>
          <p:nvPr userDrawn="1"/>
        </p:nvSpPr>
        <p:spPr>
          <a:xfrm>
            <a:off x="11287125" y="0"/>
            <a:ext cx="904875" cy="6858000"/>
          </a:xfrm>
          <a:prstGeom prst="rect">
            <a:avLst/>
          </a:prstGeom>
          <a:solidFill>
            <a:srgbClr val="B8AEAE"/>
          </a:solidFill>
          <a:ln>
            <a:solidFill>
              <a:srgbClr val="B8AE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 Placeholder 15"/>
          <p:cNvSpPr>
            <a:spLocks noGrp="1"/>
          </p:cNvSpPr>
          <p:nvPr>
            <p:ph type="body" sz="quarter" idx="16" hasCustomPrompt="1"/>
          </p:nvPr>
        </p:nvSpPr>
        <p:spPr>
          <a:xfrm>
            <a:off x="320229" y="345126"/>
            <a:ext cx="3282253" cy="521222"/>
          </a:xfrm>
        </p:spPr>
        <p:txBody>
          <a:bodyPr vert="horz" lIns="91440" tIns="45720" rIns="91440" bIns="45720" rtlCol="0">
            <a:noAutofit/>
          </a:bodyPr>
          <a:lstStyle>
            <a:lvl1pPr>
              <a:defRPr lang="en-US" sz="3000" baseline="0" dirty="0">
                <a:solidFill>
                  <a:schemeClr val="bg1"/>
                </a:solidFill>
                <a:latin typeface="Arial" charset="0"/>
              </a:defRPr>
            </a:lvl1pPr>
          </a:lstStyle>
          <a:p>
            <a:pPr marL="0" lvl="0" indent="0" fontAlgn="t">
              <a:buFontTx/>
              <a:buNone/>
            </a:pPr>
            <a:r>
              <a:rPr lang="en-US" dirty="0" smtClean="0"/>
              <a:t>Header goes here</a:t>
            </a:r>
            <a:endParaRPr lang="en-US" dirty="0"/>
          </a:p>
        </p:txBody>
      </p:sp>
      <p:sp>
        <p:nvSpPr>
          <p:cNvPr id="10" name="Text Placeholder 15"/>
          <p:cNvSpPr>
            <a:spLocks noGrp="1"/>
          </p:cNvSpPr>
          <p:nvPr>
            <p:ph type="body" sz="quarter" idx="17" hasCustomPrompt="1"/>
          </p:nvPr>
        </p:nvSpPr>
        <p:spPr>
          <a:xfrm>
            <a:off x="320229" y="1206605"/>
            <a:ext cx="3282253" cy="5013220"/>
          </a:xfrm>
        </p:spPr>
        <p:txBody>
          <a:bodyPr>
            <a:noAutofit/>
          </a:bodyPr>
          <a:lstStyle>
            <a:lvl1pPr marL="0" indent="0" fontAlgn="t">
              <a:lnSpc>
                <a:spcPts val="2700"/>
              </a:lnSpc>
              <a:spcBef>
                <a:spcPts val="0"/>
              </a:spcBef>
              <a:spcAft>
                <a:spcPts val="1200"/>
              </a:spcAft>
              <a:buFontTx/>
              <a:buNone/>
              <a:defRPr sz="2500" baseline="0">
                <a:solidFill>
                  <a:schemeClr val="bg1"/>
                </a:solidFill>
                <a:latin typeface="Arial" charset="0"/>
              </a:defRPr>
            </a:lvl1pPr>
          </a:lstStyle>
          <a:p>
            <a:r>
              <a:rPr lang="en-US" dirty="0" smtClean="0"/>
              <a:t>Copy goes here lorem ipsum </a:t>
            </a:r>
            <a:r>
              <a:rPr lang="en-US" dirty="0" err="1" smtClean="0"/>
              <a:t>dolar</a:t>
            </a:r>
            <a:r>
              <a:rPr lang="en-US" dirty="0" smtClean="0"/>
              <a:t>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Donec</a:t>
            </a:r>
            <a:r>
              <a:rPr lang="en-US" dirty="0" smtClean="0"/>
              <a:t> </a:t>
            </a:r>
            <a:r>
              <a:rPr lang="en-US" dirty="0" err="1" smtClean="0"/>
              <a:t>vehicula</a:t>
            </a:r>
            <a:r>
              <a:rPr lang="en-US" dirty="0" smtClean="0"/>
              <a:t> lorem </a:t>
            </a:r>
            <a:r>
              <a:rPr lang="en-US" dirty="0" err="1" smtClean="0"/>
              <a:t>enim</a:t>
            </a:r>
            <a:r>
              <a:rPr lang="en-US" dirty="0" smtClean="0"/>
              <a:t>, </a:t>
            </a:r>
            <a:r>
              <a:rPr lang="en-US" dirty="0" err="1" smtClean="0"/>
              <a:t>quis</a:t>
            </a:r>
            <a:r>
              <a:rPr lang="en-US" dirty="0" smtClean="0"/>
              <a:t> convallis lacus </a:t>
            </a:r>
            <a:r>
              <a:rPr lang="en-US" dirty="0" err="1" smtClean="0"/>
              <a:t>sodales</a:t>
            </a:r>
            <a:r>
              <a:rPr lang="en-US" dirty="0" smtClean="0"/>
              <a:t> in.</a:t>
            </a:r>
          </a:p>
          <a:p>
            <a:r>
              <a:rPr lang="en-US" dirty="0" smtClean="0"/>
              <a:t>In </a:t>
            </a:r>
            <a:r>
              <a:rPr lang="en-US" dirty="0" err="1" smtClean="0"/>
              <a:t>ut</a:t>
            </a:r>
            <a:r>
              <a:rPr lang="en-US" dirty="0" smtClean="0"/>
              <a:t> </a:t>
            </a:r>
            <a:r>
              <a:rPr lang="en-US" dirty="0" err="1" smtClean="0"/>
              <a:t>lobortis</a:t>
            </a:r>
            <a:r>
              <a:rPr lang="en-US" dirty="0" smtClean="0"/>
              <a:t> </a:t>
            </a:r>
            <a:r>
              <a:rPr lang="en-US" dirty="0" err="1" smtClean="0"/>
              <a:t>neque</a:t>
            </a:r>
            <a:r>
              <a:rPr lang="en-US" dirty="0" smtClean="0"/>
              <a:t>, </a:t>
            </a:r>
            <a:r>
              <a:rPr lang="en-US" dirty="0" err="1" smtClean="0"/>
              <a:t>quis</a:t>
            </a:r>
            <a:r>
              <a:rPr lang="en-US" dirty="0" smtClean="0"/>
              <a:t> </a:t>
            </a:r>
            <a:r>
              <a:rPr lang="en-US" dirty="0" err="1" smtClean="0"/>
              <a:t>lobortis</a:t>
            </a:r>
            <a:r>
              <a:rPr lang="en-US" dirty="0" smtClean="0"/>
              <a:t> </a:t>
            </a:r>
            <a:r>
              <a:rPr lang="en-US" dirty="0" err="1" smtClean="0"/>
              <a:t>velit</a:t>
            </a:r>
            <a:r>
              <a:rPr lang="en-US" dirty="0" smtClean="0"/>
              <a:t>. </a:t>
            </a:r>
            <a:r>
              <a:rPr lang="en-US" dirty="0" err="1" smtClean="0"/>
              <a:t>Praesent</a:t>
            </a:r>
            <a:r>
              <a:rPr lang="en-US" dirty="0" smtClean="0"/>
              <a:t> non </a:t>
            </a:r>
            <a:r>
              <a:rPr lang="en-US" dirty="0" err="1" smtClean="0"/>
              <a:t>feugiat</a:t>
            </a:r>
            <a:r>
              <a:rPr lang="en-US" dirty="0" smtClean="0"/>
              <a:t> </a:t>
            </a:r>
            <a:r>
              <a:rPr lang="en-US" dirty="0" err="1" smtClean="0"/>
              <a:t>sapien</a:t>
            </a:r>
            <a:r>
              <a:rPr lang="en-US" dirty="0" smtClean="0"/>
              <a:t>, </a:t>
            </a:r>
            <a:r>
              <a:rPr lang="en-US" dirty="0" err="1" smtClean="0"/>
              <a:t>sed</a:t>
            </a:r>
            <a:r>
              <a:rPr lang="en-US" dirty="0" smtClean="0"/>
              <a:t> </a:t>
            </a:r>
            <a:r>
              <a:rPr lang="en-US" dirty="0" err="1" smtClean="0"/>
              <a:t>rhoncus</a:t>
            </a:r>
            <a:r>
              <a:rPr lang="en-US" dirty="0" smtClean="0"/>
              <a:t>.</a:t>
            </a:r>
          </a:p>
        </p:txBody>
      </p:sp>
      <p:sp>
        <p:nvSpPr>
          <p:cNvPr id="13" name="Slide Number Placeholder 3"/>
          <p:cNvSpPr>
            <a:spLocks noGrp="1"/>
          </p:cNvSpPr>
          <p:nvPr>
            <p:ph type="sldNum" sz="quarter" idx="4"/>
          </p:nvPr>
        </p:nvSpPr>
        <p:spPr>
          <a:xfrm>
            <a:off x="320231" y="6356350"/>
            <a:ext cx="580665" cy="365125"/>
          </a:xfrm>
          <a:prstGeom prst="rect">
            <a:avLst/>
          </a:prstGeom>
        </p:spPr>
        <p:txBody>
          <a:bodyPr vert="horz" lIns="91440" tIns="45720" rIns="91440" bIns="45720" rtlCol="0" anchor="ctr"/>
          <a:lstStyle>
            <a:lvl1pPr algn="l">
              <a:defRPr sz="1200" baseline="0">
                <a:solidFill>
                  <a:schemeClr val="bg1"/>
                </a:solidFill>
              </a:defRPr>
            </a:lvl1pPr>
          </a:lstStyle>
          <a:p>
            <a:fld id="{64A8A213-8E92-D94A-82D7-8578C89CAF17}" type="slidenum">
              <a:rPr lang="en-US" smtClean="0"/>
              <a:pPr/>
              <a:t>‹#›</a:t>
            </a:fld>
            <a:endParaRPr lang="en-US" dirty="0"/>
          </a:p>
        </p:txBody>
      </p:sp>
      <p:sp>
        <p:nvSpPr>
          <p:cNvPr id="14" name="Date Placeholder 4"/>
          <p:cNvSpPr>
            <a:spLocks noGrp="1"/>
          </p:cNvSpPr>
          <p:nvPr>
            <p:ph type="dt" sz="half" idx="2"/>
          </p:nvPr>
        </p:nvSpPr>
        <p:spPr>
          <a:xfrm>
            <a:off x="900776" y="6356350"/>
            <a:ext cx="2743200" cy="365125"/>
          </a:xfrm>
          <a:prstGeom prst="rect">
            <a:avLst/>
          </a:prstGeom>
        </p:spPr>
        <p:txBody>
          <a:bodyPr vert="horz" lIns="91440" tIns="45720" rIns="91440" bIns="45720" rtlCol="0" anchor="ctr"/>
          <a:lstStyle>
            <a:lvl1pPr algn="l">
              <a:defRPr sz="1200" baseline="0">
                <a:solidFill>
                  <a:schemeClr val="bg1"/>
                </a:solidFill>
              </a:defRPr>
            </a:lvl1pPr>
          </a:lstStyle>
          <a:p>
            <a:fld id="{2CFBD36F-DFCC-4642-83CC-4E70CF7189D7}" type="datetime1">
              <a:rPr lang="en-US" smtClean="0"/>
              <a:t>1/31/17</a:t>
            </a:fld>
            <a:endParaRPr lang="en-US" dirty="0"/>
          </a:p>
        </p:txBody>
      </p:sp>
    </p:spTree>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Header with Bar Graph">
    <p:spTree>
      <p:nvGrpSpPr>
        <p:cNvPr id="1" name=""/>
        <p:cNvGrpSpPr/>
        <p:nvPr/>
      </p:nvGrpSpPr>
      <p:grpSpPr>
        <a:xfrm>
          <a:off x="0" y="0"/>
          <a:ext cx="0" cy="0"/>
          <a:chOff x="0" y="0"/>
          <a:chExt cx="0" cy="0"/>
        </a:xfrm>
      </p:grpSpPr>
      <p:sp>
        <p:nvSpPr>
          <p:cNvPr id="4" name="Text Placeholder 15"/>
          <p:cNvSpPr>
            <a:spLocks noGrp="1"/>
          </p:cNvSpPr>
          <p:nvPr>
            <p:ph type="body" sz="quarter" idx="11" hasCustomPrompt="1"/>
          </p:nvPr>
        </p:nvSpPr>
        <p:spPr>
          <a:xfrm>
            <a:off x="320229" y="345126"/>
            <a:ext cx="10822253" cy="521222"/>
          </a:xfrm>
        </p:spPr>
        <p:txBody>
          <a:bodyPr vert="horz" lIns="91440" tIns="45720" rIns="91440" bIns="45720" rtlCol="0">
            <a:noAutofit/>
          </a:bodyPr>
          <a:lstStyle>
            <a:lvl1pPr>
              <a:defRPr lang="en-US" sz="3000" baseline="0" dirty="0">
                <a:solidFill>
                  <a:schemeClr val="accent1"/>
                </a:solidFill>
                <a:latin typeface="Arial" charset="0"/>
              </a:defRPr>
            </a:lvl1pPr>
          </a:lstStyle>
          <a:p>
            <a:pPr marL="0" lvl="0" indent="0" fontAlgn="t">
              <a:buFontTx/>
              <a:buNone/>
            </a:pPr>
            <a:r>
              <a:rPr lang="en-US" dirty="0" smtClean="0"/>
              <a:t>Header goes here</a:t>
            </a:r>
            <a:endParaRPr lang="en-US" dirty="0"/>
          </a:p>
        </p:txBody>
      </p:sp>
      <p:sp>
        <p:nvSpPr>
          <p:cNvPr id="7" name="Chart Placeholder 14"/>
          <p:cNvSpPr>
            <a:spLocks noGrp="1"/>
          </p:cNvSpPr>
          <p:nvPr>
            <p:ph type="chart" sz="quarter" idx="13"/>
          </p:nvPr>
        </p:nvSpPr>
        <p:spPr>
          <a:xfrm>
            <a:off x="336560" y="1227803"/>
            <a:ext cx="10805922" cy="5008351"/>
          </a:xfrm>
        </p:spPr>
        <p:txBody>
          <a:bodyPr>
            <a:normAutofit/>
          </a:bodyPr>
          <a:lstStyle>
            <a:lvl1pPr>
              <a:defRPr sz="1400"/>
            </a:lvl1pPr>
          </a:lstStyle>
          <a:p>
            <a:endParaRPr lang="en-US" dirty="0"/>
          </a:p>
        </p:txBody>
      </p:sp>
      <p:sp>
        <p:nvSpPr>
          <p:cNvPr id="14" name="Slide Number Placeholder 3"/>
          <p:cNvSpPr>
            <a:spLocks noGrp="1"/>
          </p:cNvSpPr>
          <p:nvPr>
            <p:ph type="sldNum" sz="quarter" idx="4"/>
          </p:nvPr>
        </p:nvSpPr>
        <p:spPr>
          <a:xfrm>
            <a:off x="320231" y="6356350"/>
            <a:ext cx="580665" cy="365125"/>
          </a:xfrm>
          <a:prstGeom prst="rect">
            <a:avLst/>
          </a:prstGeom>
        </p:spPr>
        <p:txBody>
          <a:bodyPr vert="horz" lIns="91440" tIns="45720" rIns="91440" bIns="45720" rtlCol="0" anchor="ctr"/>
          <a:lstStyle>
            <a:lvl1pPr algn="l">
              <a:defRPr sz="1200" baseline="0">
                <a:solidFill>
                  <a:srgbClr val="655A5B"/>
                </a:solidFill>
              </a:defRPr>
            </a:lvl1pPr>
          </a:lstStyle>
          <a:p>
            <a:fld id="{64A8A213-8E92-D94A-82D7-8578C89CAF17}" type="slidenum">
              <a:rPr lang="en-US" smtClean="0"/>
              <a:pPr/>
              <a:t>‹#›</a:t>
            </a:fld>
            <a:endParaRPr lang="en-US" dirty="0"/>
          </a:p>
        </p:txBody>
      </p:sp>
      <p:sp>
        <p:nvSpPr>
          <p:cNvPr id="15" name="Date Placeholder 4"/>
          <p:cNvSpPr>
            <a:spLocks noGrp="1"/>
          </p:cNvSpPr>
          <p:nvPr>
            <p:ph type="dt" sz="half" idx="2"/>
          </p:nvPr>
        </p:nvSpPr>
        <p:spPr>
          <a:xfrm>
            <a:off x="900776" y="6356350"/>
            <a:ext cx="2743200" cy="365125"/>
          </a:xfrm>
          <a:prstGeom prst="rect">
            <a:avLst/>
          </a:prstGeom>
        </p:spPr>
        <p:txBody>
          <a:bodyPr vert="horz" lIns="91440" tIns="45720" rIns="91440" bIns="45720" rtlCol="0" anchor="ctr"/>
          <a:lstStyle>
            <a:lvl1pPr algn="l">
              <a:defRPr sz="1200" baseline="0">
                <a:solidFill>
                  <a:srgbClr val="655A5B"/>
                </a:solidFill>
              </a:defRPr>
            </a:lvl1pPr>
          </a:lstStyle>
          <a:p>
            <a:fld id="{F9FBFF38-51F8-614B-BF22-B9910D4C5E56}" type="datetime1">
              <a:rPr lang="en-US" smtClean="0"/>
              <a:t>1/31/17</a:t>
            </a:fld>
            <a:endParaRPr lang="en-US" dirty="0"/>
          </a:p>
        </p:txBody>
      </p:sp>
      <p:sp>
        <p:nvSpPr>
          <p:cNvPr id="6" name="Rectangle 5"/>
          <p:cNvSpPr/>
          <p:nvPr userDrawn="1"/>
        </p:nvSpPr>
        <p:spPr>
          <a:xfrm>
            <a:off x="11287125" y="0"/>
            <a:ext cx="904875" cy="6858000"/>
          </a:xfrm>
          <a:prstGeom prst="rect">
            <a:avLst/>
          </a:prstGeom>
          <a:solidFill>
            <a:srgbClr val="1C3649"/>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Header with Copy and Doughnut Graph">
    <p:spTree>
      <p:nvGrpSpPr>
        <p:cNvPr id="1" name=""/>
        <p:cNvGrpSpPr/>
        <p:nvPr/>
      </p:nvGrpSpPr>
      <p:grpSpPr>
        <a:xfrm>
          <a:off x="0" y="0"/>
          <a:ext cx="0" cy="0"/>
          <a:chOff x="0" y="0"/>
          <a:chExt cx="0" cy="0"/>
        </a:xfrm>
      </p:grpSpPr>
      <p:sp>
        <p:nvSpPr>
          <p:cNvPr id="15" name="Chart Placeholder 14"/>
          <p:cNvSpPr>
            <a:spLocks noGrp="1"/>
          </p:cNvSpPr>
          <p:nvPr>
            <p:ph type="chart" sz="quarter" idx="13"/>
          </p:nvPr>
        </p:nvSpPr>
        <p:spPr>
          <a:xfrm>
            <a:off x="4233863" y="344488"/>
            <a:ext cx="7553325" cy="6011862"/>
          </a:xfrm>
        </p:spPr>
        <p:txBody>
          <a:bodyPr>
            <a:normAutofit/>
          </a:bodyPr>
          <a:lstStyle>
            <a:lvl1pPr>
              <a:defRPr sz="1400"/>
            </a:lvl1pPr>
          </a:lstStyle>
          <a:p>
            <a:endParaRPr lang="en-US" dirty="0"/>
          </a:p>
        </p:txBody>
      </p:sp>
      <p:sp>
        <p:nvSpPr>
          <p:cNvPr id="10" name="Text Placeholder 15"/>
          <p:cNvSpPr>
            <a:spLocks noGrp="1"/>
          </p:cNvSpPr>
          <p:nvPr>
            <p:ph type="body" sz="quarter" idx="15" hasCustomPrompt="1"/>
          </p:nvPr>
        </p:nvSpPr>
        <p:spPr>
          <a:xfrm>
            <a:off x="320230" y="345126"/>
            <a:ext cx="3282253" cy="521222"/>
          </a:xfrm>
        </p:spPr>
        <p:txBody>
          <a:bodyPr vert="horz" lIns="91440" tIns="45720" rIns="91440" bIns="45720" rtlCol="0">
            <a:noAutofit/>
          </a:bodyPr>
          <a:lstStyle>
            <a:lvl1pPr>
              <a:defRPr lang="en-US" sz="3000" baseline="0" dirty="0">
                <a:solidFill>
                  <a:schemeClr val="accent1"/>
                </a:solidFill>
                <a:latin typeface="Arial" charset="0"/>
              </a:defRPr>
            </a:lvl1pPr>
          </a:lstStyle>
          <a:p>
            <a:pPr marL="0" lvl="0" indent="0" fontAlgn="t">
              <a:buFontTx/>
              <a:buNone/>
            </a:pPr>
            <a:r>
              <a:rPr lang="en-US" dirty="0" smtClean="0"/>
              <a:t>Header goes here</a:t>
            </a:r>
            <a:endParaRPr lang="en-US" dirty="0"/>
          </a:p>
        </p:txBody>
      </p:sp>
      <p:sp>
        <p:nvSpPr>
          <p:cNvPr id="11" name="Text Placeholder 15"/>
          <p:cNvSpPr>
            <a:spLocks noGrp="1"/>
          </p:cNvSpPr>
          <p:nvPr>
            <p:ph type="body" sz="quarter" idx="12" hasCustomPrompt="1"/>
          </p:nvPr>
        </p:nvSpPr>
        <p:spPr>
          <a:xfrm>
            <a:off x="320230" y="1222935"/>
            <a:ext cx="3282253" cy="5013220"/>
          </a:xfrm>
        </p:spPr>
        <p:txBody>
          <a:bodyPr>
            <a:noAutofit/>
          </a:bodyPr>
          <a:lstStyle>
            <a:lvl1pPr marL="0" indent="0" fontAlgn="t">
              <a:lnSpc>
                <a:spcPts val="2700"/>
              </a:lnSpc>
              <a:spcBef>
                <a:spcPts val="0"/>
              </a:spcBef>
              <a:spcAft>
                <a:spcPts val="1200"/>
              </a:spcAft>
              <a:buFontTx/>
              <a:buNone/>
              <a:defRPr sz="2500" baseline="0">
                <a:solidFill>
                  <a:srgbClr val="323232"/>
                </a:solidFill>
                <a:latin typeface="Arial" charset="0"/>
              </a:defRPr>
            </a:lvl1pPr>
          </a:lstStyle>
          <a:p>
            <a:r>
              <a:rPr lang="en-US" dirty="0" smtClean="0"/>
              <a:t>Copy goes here lorem ipsum </a:t>
            </a:r>
            <a:r>
              <a:rPr lang="en-US" dirty="0" err="1" smtClean="0"/>
              <a:t>dolar</a:t>
            </a:r>
            <a:r>
              <a:rPr lang="en-US" dirty="0" smtClean="0"/>
              <a:t>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Donec</a:t>
            </a:r>
            <a:r>
              <a:rPr lang="en-US" dirty="0" smtClean="0"/>
              <a:t> </a:t>
            </a:r>
            <a:r>
              <a:rPr lang="en-US" dirty="0" err="1" smtClean="0"/>
              <a:t>vehicula</a:t>
            </a:r>
            <a:r>
              <a:rPr lang="en-US" dirty="0" smtClean="0"/>
              <a:t> lorem </a:t>
            </a:r>
            <a:r>
              <a:rPr lang="en-US" dirty="0" err="1" smtClean="0"/>
              <a:t>enim</a:t>
            </a:r>
            <a:r>
              <a:rPr lang="en-US" dirty="0" smtClean="0"/>
              <a:t>, </a:t>
            </a:r>
            <a:r>
              <a:rPr lang="en-US" dirty="0" err="1" smtClean="0"/>
              <a:t>quis</a:t>
            </a:r>
            <a:r>
              <a:rPr lang="en-US" dirty="0" smtClean="0"/>
              <a:t> convallis lacus </a:t>
            </a:r>
            <a:r>
              <a:rPr lang="en-US" dirty="0" err="1" smtClean="0"/>
              <a:t>sodales</a:t>
            </a:r>
            <a:r>
              <a:rPr lang="en-US" dirty="0" smtClean="0"/>
              <a:t> in.</a:t>
            </a:r>
          </a:p>
          <a:p>
            <a:r>
              <a:rPr lang="en-US" dirty="0" smtClean="0"/>
              <a:t>In </a:t>
            </a:r>
            <a:r>
              <a:rPr lang="en-US" dirty="0" err="1" smtClean="0"/>
              <a:t>ut</a:t>
            </a:r>
            <a:r>
              <a:rPr lang="en-US" dirty="0" smtClean="0"/>
              <a:t> </a:t>
            </a:r>
            <a:r>
              <a:rPr lang="en-US" dirty="0" err="1" smtClean="0"/>
              <a:t>lobortis</a:t>
            </a:r>
            <a:r>
              <a:rPr lang="en-US" dirty="0" smtClean="0"/>
              <a:t> </a:t>
            </a:r>
            <a:r>
              <a:rPr lang="en-US" dirty="0" err="1" smtClean="0"/>
              <a:t>neque</a:t>
            </a:r>
            <a:r>
              <a:rPr lang="en-US" dirty="0" smtClean="0"/>
              <a:t>, </a:t>
            </a:r>
            <a:r>
              <a:rPr lang="en-US" dirty="0" err="1" smtClean="0"/>
              <a:t>quis</a:t>
            </a:r>
            <a:r>
              <a:rPr lang="en-US" dirty="0" smtClean="0"/>
              <a:t> </a:t>
            </a:r>
            <a:r>
              <a:rPr lang="en-US" dirty="0" err="1" smtClean="0"/>
              <a:t>lobortis</a:t>
            </a:r>
            <a:r>
              <a:rPr lang="en-US" dirty="0" smtClean="0"/>
              <a:t> </a:t>
            </a:r>
            <a:r>
              <a:rPr lang="en-US" dirty="0" err="1" smtClean="0"/>
              <a:t>velit</a:t>
            </a:r>
            <a:r>
              <a:rPr lang="en-US" dirty="0" smtClean="0"/>
              <a:t>. </a:t>
            </a:r>
            <a:r>
              <a:rPr lang="en-US" dirty="0" err="1" smtClean="0"/>
              <a:t>Praesent</a:t>
            </a:r>
            <a:r>
              <a:rPr lang="en-US" dirty="0" smtClean="0"/>
              <a:t> non </a:t>
            </a:r>
            <a:r>
              <a:rPr lang="en-US" dirty="0" err="1" smtClean="0"/>
              <a:t>feugiat</a:t>
            </a:r>
            <a:r>
              <a:rPr lang="en-US" dirty="0" smtClean="0"/>
              <a:t> </a:t>
            </a:r>
            <a:r>
              <a:rPr lang="en-US" dirty="0" err="1" smtClean="0"/>
              <a:t>sapien</a:t>
            </a:r>
            <a:r>
              <a:rPr lang="en-US" dirty="0" smtClean="0"/>
              <a:t>, </a:t>
            </a:r>
            <a:r>
              <a:rPr lang="en-US" dirty="0" err="1" smtClean="0"/>
              <a:t>sed</a:t>
            </a:r>
            <a:r>
              <a:rPr lang="en-US" dirty="0" smtClean="0"/>
              <a:t> </a:t>
            </a:r>
            <a:r>
              <a:rPr lang="en-US" dirty="0" err="1" smtClean="0"/>
              <a:t>rhoncus</a:t>
            </a:r>
            <a:r>
              <a:rPr lang="en-US" dirty="0" smtClean="0"/>
              <a:t>.</a:t>
            </a:r>
          </a:p>
        </p:txBody>
      </p:sp>
      <p:sp>
        <p:nvSpPr>
          <p:cNvPr id="12" name="Slide Number Placeholder 3"/>
          <p:cNvSpPr>
            <a:spLocks noGrp="1"/>
          </p:cNvSpPr>
          <p:nvPr>
            <p:ph type="sldNum" sz="quarter" idx="4"/>
          </p:nvPr>
        </p:nvSpPr>
        <p:spPr>
          <a:xfrm>
            <a:off x="320231" y="6356350"/>
            <a:ext cx="580665" cy="365125"/>
          </a:xfrm>
          <a:prstGeom prst="rect">
            <a:avLst/>
          </a:prstGeom>
        </p:spPr>
        <p:txBody>
          <a:bodyPr vert="horz" lIns="91440" tIns="45720" rIns="91440" bIns="45720" rtlCol="0" anchor="ctr"/>
          <a:lstStyle>
            <a:lvl1pPr algn="l">
              <a:defRPr sz="1200" baseline="0">
                <a:solidFill>
                  <a:srgbClr val="655A5B"/>
                </a:solidFill>
              </a:defRPr>
            </a:lvl1pPr>
          </a:lstStyle>
          <a:p>
            <a:fld id="{64A8A213-8E92-D94A-82D7-8578C89CAF17}" type="slidenum">
              <a:rPr lang="en-US" smtClean="0"/>
              <a:pPr/>
              <a:t>‹#›</a:t>
            </a:fld>
            <a:endParaRPr lang="en-US" dirty="0"/>
          </a:p>
        </p:txBody>
      </p:sp>
      <p:sp>
        <p:nvSpPr>
          <p:cNvPr id="13" name="Date Placeholder 4"/>
          <p:cNvSpPr>
            <a:spLocks noGrp="1"/>
          </p:cNvSpPr>
          <p:nvPr>
            <p:ph type="dt" sz="half" idx="2"/>
          </p:nvPr>
        </p:nvSpPr>
        <p:spPr>
          <a:xfrm>
            <a:off x="900776" y="6356350"/>
            <a:ext cx="2743200" cy="365125"/>
          </a:xfrm>
          <a:prstGeom prst="rect">
            <a:avLst/>
          </a:prstGeom>
        </p:spPr>
        <p:txBody>
          <a:bodyPr vert="horz" lIns="91440" tIns="45720" rIns="91440" bIns="45720" rtlCol="0" anchor="ctr"/>
          <a:lstStyle>
            <a:lvl1pPr algn="l">
              <a:defRPr sz="1200" baseline="0">
                <a:solidFill>
                  <a:srgbClr val="655A5B"/>
                </a:solidFill>
              </a:defRPr>
            </a:lvl1pPr>
          </a:lstStyle>
          <a:p>
            <a:fld id="{095784CC-6DEA-D840-9907-9B74E15B0785}" type="datetime1">
              <a:rPr lang="en-US" smtClean="0"/>
              <a:t>1/31/17</a:t>
            </a:fld>
            <a:endParaRPr lang="en-US" dirty="0"/>
          </a:p>
        </p:txBody>
      </p:sp>
    </p:spTree>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obj">
  <p:cSld name="Title (1/4) + content (1-column)">
    <p:spTree>
      <p:nvGrpSpPr>
        <p:cNvPr id="1" name=""/>
        <p:cNvGrpSpPr/>
        <p:nvPr/>
      </p:nvGrpSpPr>
      <p:grpSpPr>
        <a:xfrm>
          <a:off x="0" y="0"/>
          <a:ext cx="0" cy="0"/>
          <a:chOff x="0" y="0"/>
          <a:chExt cx="0" cy="0"/>
        </a:xfrm>
      </p:grpSpPr>
      <p:sp>
        <p:nvSpPr>
          <p:cNvPr id="2" name="Title 1"/>
          <p:cNvSpPr>
            <a:spLocks noGrp="1"/>
          </p:cNvSpPr>
          <p:nvPr>
            <p:ph type="title"/>
          </p:nvPr>
        </p:nvSpPr>
        <p:spPr>
          <a:xfrm>
            <a:off x="304800" y="231648"/>
            <a:ext cx="2804160" cy="5791200"/>
          </a:xfrm>
        </p:spPr>
        <p:txBody>
          <a:bodyPr anchor="t" anchorCtr="0"/>
          <a:lstStyle/>
          <a:p>
            <a:r>
              <a:rPr lang="en-US" dirty="0" smtClean="0"/>
              <a:t>Click to edit Master title style</a:t>
            </a:r>
            <a:endParaRPr lang="en-US" dirty="0"/>
          </a:p>
        </p:txBody>
      </p:sp>
      <p:sp>
        <p:nvSpPr>
          <p:cNvPr id="3" name="Content Placeholder 2"/>
          <p:cNvSpPr>
            <a:spLocks noGrp="1"/>
          </p:cNvSpPr>
          <p:nvPr>
            <p:ph idx="1"/>
          </p:nvPr>
        </p:nvSpPr>
        <p:spPr>
          <a:xfrm>
            <a:off x="3218689" y="231648"/>
            <a:ext cx="8502548" cy="579120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3"/>
          <p:cNvSpPr>
            <a:spLocks noGrp="1"/>
          </p:cNvSpPr>
          <p:nvPr>
            <p:ph type="sldNum" sz="quarter" idx="4"/>
          </p:nvPr>
        </p:nvSpPr>
        <p:spPr>
          <a:xfrm>
            <a:off x="320231" y="6356350"/>
            <a:ext cx="580665" cy="365125"/>
          </a:xfrm>
          <a:prstGeom prst="rect">
            <a:avLst/>
          </a:prstGeom>
        </p:spPr>
        <p:txBody>
          <a:bodyPr vert="horz" lIns="91440" tIns="45720" rIns="91440" bIns="45720" rtlCol="0" anchor="ctr"/>
          <a:lstStyle>
            <a:lvl1pPr algn="l">
              <a:defRPr sz="1200" baseline="0">
                <a:solidFill>
                  <a:srgbClr val="655A5B"/>
                </a:solidFill>
              </a:defRPr>
            </a:lvl1pPr>
          </a:lstStyle>
          <a:p>
            <a:fld id="{64A8A213-8E92-D94A-82D7-8578C89CAF17}" type="slidenum">
              <a:rPr lang="en-US" smtClean="0"/>
              <a:pPr/>
              <a:t>‹#›</a:t>
            </a:fld>
            <a:endParaRPr lang="en-US" dirty="0"/>
          </a:p>
        </p:txBody>
      </p:sp>
      <p:sp>
        <p:nvSpPr>
          <p:cNvPr id="8" name="Date Placeholder 4"/>
          <p:cNvSpPr>
            <a:spLocks noGrp="1"/>
          </p:cNvSpPr>
          <p:nvPr>
            <p:ph type="dt" sz="half" idx="2"/>
          </p:nvPr>
        </p:nvSpPr>
        <p:spPr>
          <a:xfrm>
            <a:off x="900776" y="6356350"/>
            <a:ext cx="2743200" cy="365125"/>
          </a:xfrm>
          <a:prstGeom prst="rect">
            <a:avLst/>
          </a:prstGeom>
        </p:spPr>
        <p:txBody>
          <a:bodyPr vert="horz" lIns="91440" tIns="45720" rIns="91440" bIns="45720" rtlCol="0" anchor="ctr"/>
          <a:lstStyle>
            <a:lvl1pPr algn="l">
              <a:defRPr sz="1200" baseline="0">
                <a:solidFill>
                  <a:srgbClr val="655A5B"/>
                </a:solidFill>
              </a:defRPr>
            </a:lvl1pPr>
          </a:lstStyle>
          <a:p>
            <a:fld id="{09DCB2CC-FCF2-AD43-8162-D00C25776B68}" type="datetime1">
              <a:rPr lang="en-US" smtClean="0"/>
              <a:t>1/31/17</a:t>
            </a:fld>
            <a:endParaRPr lang="en-US" dirty="0"/>
          </a:p>
        </p:txBody>
      </p:sp>
    </p:spTree>
    <p:extLst>
      <p:ext uri="{BB962C8B-B14F-4D97-AF65-F5344CB8AC3E}">
        <p14:creationId xmlns:p14="http://schemas.microsoft.com/office/powerpoint/2010/main" val="16073222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hapter Divider 1">
    <p:spTree>
      <p:nvGrpSpPr>
        <p:cNvPr id="1" name=""/>
        <p:cNvGrpSpPr/>
        <p:nvPr/>
      </p:nvGrpSpPr>
      <p:grpSpPr>
        <a:xfrm>
          <a:off x="0" y="0"/>
          <a:ext cx="0" cy="0"/>
          <a:chOff x="0" y="0"/>
          <a:chExt cx="0" cy="0"/>
        </a:xfrm>
      </p:grpSpPr>
      <p:pic>
        <p:nvPicPr>
          <p:cNvPr id="3" name="Picture 2" descr="Divider Slide-New-150.jp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1"/>
            <a:ext cx="12204699" cy="6857999"/>
          </a:xfrm>
          <a:prstGeom prst="rect">
            <a:avLst/>
          </a:prstGeom>
        </p:spPr>
      </p:pic>
      <p:sp>
        <p:nvSpPr>
          <p:cNvPr id="10" name="Text Placeholder 15"/>
          <p:cNvSpPr>
            <a:spLocks noGrp="1"/>
          </p:cNvSpPr>
          <p:nvPr>
            <p:ph type="body" sz="quarter" idx="11" hasCustomPrompt="1"/>
          </p:nvPr>
        </p:nvSpPr>
        <p:spPr>
          <a:xfrm>
            <a:off x="320231" y="345126"/>
            <a:ext cx="4024247" cy="521222"/>
          </a:xfrm>
        </p:spPr>
        <p:txBody>
          <a:bodyPr>
            <a:normAutofit/>
          </a:bodyPr>
          <a:lstStyle>
            <a:lvl1pPr marL="0" indent="0" fontAlgn="t">
              <a:lnSpc>
                <a:spcPct val="90000"/>
              </a:lnSpc>
              <a:buFontTx/>
              <a:buNone/>
              <a:defRPr sz="3000" baseline="0">
                <a:solidFill>
                  <a:schemeClr val="bg1"/>
                </a:solidFill>
                <a:latin typeface="Arial" charset="0"/>
              </a:defRPr>
            </a:lvl1pPr>
          </a:lstStyle>
          <a:p>
            <a:r>
              <a:rPr lang="en-US" dirty="0" smtClean="0"/>
              <a:t>Chapter Divider 1</a:t>
            </a:r>
            <a:endParaRPr lang="en-US" dirty="0"/>
          </a:p>
        </p:txBody>
      </p:sp>
      <p:sp>
        <p:nvSpPr>
          <p:cNvPr id="14" name="Text Placeholder 15"/>
          <p:cNvSpPr>
            <a:spLocks noGrp="1"/>
          </p:cNvSpPr>
          <p:nvPr>
            <p:ph type="body" sz="quarter" idx="12" hasCustomPrompt="1"/>
          </p:nvPr>
        </p:nvSpPr>
        <p:spPr>
          <a:xfrm>
            <a:off x="320231" y="1005494"/>
            <a:ext cx="4024247" cy="521222"/>
          </a:xfrm>
        </p:spPr>
        <p:txBody>
          <a:bodyPr>
            <a:normAutofit/>
          </a:bodyPr>
          <a:lstStyle>
            <a:lvl1pPr marL="0" indent="0" fontAlgn="t">
              <a:lnSpc>
                <a:spcPct val="90000"/>
              </a:lnSpc>
              <a:buFontTx/>
              <a:buNone/>
              <a:defRPr sz="3000" baseline="0">
                <a:solidFill>
                  <a:schemeClr val="bg1"/>
                </a:solidFill>
                <a:latin typeface="Arial" charset="0"/>
              </a:defRPr>
            </a:lvl1pPr>
          </a:lstStyle>
          <a:p>
            <a:r>
              <a:rPr lang="en-US" dirty="0" smtClean="0"/>
              <a:t>Subhead</a:t>
            </a:r>
            <a:endParaRPr lang="en-US" dirty="0"/>
          </a:p>
        </p:txBody>
      </p:sp>
      <p:sp>
        <p:nvSpPr>
          <p:cNvPr id="15" name="Slide Number Placeholder 3"/>
          <p:cNvSpPr>
            <a:spLocks noGrp="1"/>
          </p:cNvSpPr>
          <p:nvPr>
            <p:ph type="sldNum" sz="quarter" idx="4"/>
          </p:nvPr>
        </p:nvSpPr>
        <p:spPr>
          <a:xfrm>
            <a:off x="320231" y="6356350"/>
            <a:ext cx="580665" cy="365125"/>
          </a:xfrm>
          <a:prstGeom prst="rect">
            <a:avLst/>
          </a:prstGeom>
        </p:spPr>
        <p:txBody>
          <a:bodyPr vert="horz" lIns="91440" tIns="45720" rIns="91440" bIns="45720" rtlCol="0" anchor="ctr"/>
          <a:lstStyle>
            <a:lvl1pPr algn="l">
              <a:defRPr sz="1200" baseline="0">
                <a:solidFill>
                  <a:schemeClr val="bg1"/>
                </a:solidFill>
              </a:defRPr>
            </a:lvl1pPr>
          </a:lstStyle>
          <a:p>
            <a:fld id="{64A8A213-8E92-D94A-82D7-8578C89CAF17}" type="slidenum">
              <a:rPr lang="en-US" smtClean="0"/>
              <a:pPr/>
              <a:t>‹#›</a:t>
            </a:fld>
            <a:endParaRPr lang="en-US" dirty="0"/>
          </a:p>
        </p:txBody>
      </p:sp>
      <p:sp>
        <p:nvSpPr>
          <p:cNvPr id="16" name="Date Placeholder 4"/>
          <p:cNvSpPr>
            <a:spLocks noGrp="1"/>
          </p:cNvSpPr>
          <p:nvPr>
            <p:ph type="dt" sz="half" idx="2"/>
          </p:nvPr>
        </p:nvSpPr>
        <p:spPr>
          <a:xfrm>
            <a:off x="900776" y="6356350"/>
            <a:ext cx="2743200" cy="365125"/>
          </a:xfrm>
          <a:prstGeom prst="rect">
            <a:avLst/>
          </a:prstGeom>
        </p:spPr>
        <p:txBody>
          <a:bodyPr vert="horz" lIns="91440" tIns="45720" rIns="91440" bIns="45720" rtlCol="0" anchor="ctr"/>
          <a:lstStyle>
            <a:lvl1pPr algn="l">
              <a:defRPr sz="1200" baseline="0">
                <a:solidFill>
                  <a:schemeClr val="bg1"/>
                </a:solidFill>
              </a:defRPr>
            </a:lvl1pPr>
          </a:lstStyle>
          <a:p>
            <a:fld id="{9B5414C5-1EAA-6B4C-BB88-F098E59D71E2}" type="datetime1">
              <a:rPr lang="en-US" smtClean="0"/>
              <a:t>1/31/17</a:t>
            </a:fld>
            <a:endParaRPr lang="en-US" dirty="0"/>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ig Type Headline">
    <p:spTree>
      <p:nvGrpSpPr>
        <p:cNvPr id="1" name=""/>
        <p:cNvGrpSpPr/>
        <p:nvPr/>
      </p:nvGrpSpPr>
      <p:grpSpPr>
        <a:xfrm>
          <a:off x="0" y="0"/>
          <a:ext cx="0" cy="0"/>
          <a:chOff x="0" y="0"/>
          <a:chExt cx="0" cy="0"/>
        </a:xfrm>
      </p:grpSpPr>
      <p:sp>
        <p:nvSpPr>
          <p:cNvPr id="5" name="Text Placeholder 15"/>
          <p:cNvSpPr txBox="1">
            <a:spLocks/>
          </p:cNvSpPr>
          <p:nvPr userDrawn="1"/>
        </p:nvSpPr>
        <p:spPr>
          <a:xfrm>
            <a:off x="320231" y="630876"/>
            <a:ext cx="5756720" cy="3217224"/>
          </a:xfrm>
          <a:prstGeom prst="rect">
            <a:avLst/>
          </a:prstGeom>
        </p:spPr>
        <p:txBody>
          <a:bodyPr vert="horz" lIns="91440" tIns="45720" rIns="91440" bIns="45720" rtlCol="0">
            <a:noAutofit/>
          </a:bodyPr>
          <a:lstStyle>
            <a:lvl1pPr marL="0" indent="0" algn="l" defTabSz="914400" rtl="0" eaLnBrk="1" fontAlgn="t" latinLnBrk="0" hangingPunct="1">
              <a:lnSpc>
                <a:spcPts val="5400"/>
              </a:lnSpc>
              <a:spcBef>
                <a:spcPts val="1000"/>
              </a:spcBef>
              <a:buFontTx/>
              <a:buNone/>
              <a:defRPr sz="5000" kern="1200" baseline="0">
                <a:solidFill>
                  <a:srgbClr val="323232"/>
                </a:solidFill>
                <a:latin typeface="Arial"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smtClean="0"/>
              <a:t>Big type headline</a:t>
            </a:r>
            <a:br>
              <a:rPr lang="en-US" dirty="0" smtClean="0"/>
            </a:br>
            <a:r>
              <a:rPr lang="en-US" dirty="0" smtClean="0"/>
              <a:t>lorem ipsum </a:t>
            </a:r>
            <a:r>
              <a:rPr lang="en-US" dirty="0" err="1" smtClean="0"/>
              <a:t>dolar</a:t>
            </a:r>
            <a:r>
              <a:rPr lang="en-US" dirty="0" smtClean="0"/>
              <a:t/>
            </a:r>
            <a:br>
              <a:rPr lang="en-US" dirty="0" smtClean="0"/>
            </a:br>
            <a:r>
              <a:rPr lang="en-US" dirty="0" smtClean="0"/>
              <a:t>sit </a:t>
            </a:r>
            <a:r>
              <a:rPr lang="en-US" dirty="0" err="1" smtClean="0"/>
              <a:t>amet</a:t>
            </a:r>
            <a:r>
              <a:rPr lang="en-US" dirty="0" smtClean="0"/>
              <a:t> lorem</a:t>
            </a:r>
            <a:br>
              <a:rPr lang="en-US" dirty="0" smtClean="0"/>
            </a:br>
            <a:r>
              <a:rPr lang="en-US" dirty="0" smtClean="0">
                <a:solidFill>
                  <a:schemeClr val="accent1"/>
                </a:solidFill>
              </a:rPr>
              <a:t>highlight</a:t>
            </a:r>
            <a:r>
              <a:rPr lang="en-US" dirty="0" smtClean="0"/>
              <a:t> ipsum</a:t>
            </a:r>
            <a:endParaRPr lang="en-US" dirty="0"/>
          </a:p>
        </p:txBody>
      </p:sp>
      <p:sp>
        <p:nvSpPr>
          <p:cNvPr id="13" name="Slide Number Placeholder 3"/>
          <p:cNvSpPr>
            <a:spLocks noGrp="1"/>
          </p:cNvSpPr>
          <p:nvPr>
            <p:ph type="sldNum" sz="quarter" idx="4"/>
          </p:nvPr>
        </p:nvSpPr>
        <p:spPr>
          <a:xfrm>
            <a:off x="320231" y="6356350"/>
            <a:ext cx="580665" cy="365125"/>
          </a:xfrm>
          <a:prstGeom prst="rect">
            <a:avLst/>
          </a:prstGeom>
        </p:spPr>
        <p:txBody>
          <a:bodyPr vert="horz" lIns="91440" tIns="45720" rIns="91440" bIns="45720" rtlCol="0" anchor="ctr"/>
          <a:lstStyle>
            <a:lvl1pPr algn="l">
              <a:defRPr sz="1200" baseline="0">
                <a:solidFill>
                  <a:srgbClr val="655A5B"/>
                </a:solidFill>
              </a:defRPr>
            </a:lvl1pPr>
          </a:lstStyle>
          <a:p>
            <a:fld id="{64A8A213-8E92-D94A-82D7-8578C89CAF17}" type="slidenum">
              <a:rPr lang="en-US" smtClean="0"/>
              <a:pPr/>
              <a:t>‹#›</a:t>
            </a:fld>
            <a:endParaRPr lang="en-US" dirty="0"/>
          </a:p>
        </p:txBody>
      </p:sp>
      <p:sp>
        <p:nvSpPr>
          <p:cNvPr id="14" name="Date Placeholder 4"/>
          <p:cNvSpPr>
            <a:spLocks noGrp="1"/>
          </p:cNvSpPr>
          <p:nvPr>
            <p:ph type="dt" sz="half" idx="2"/>
          </p:nvPr>
        </p:nvSpPr>
        <p:spPr>
          <a:xfrm>
            <a:off x="900776" y="6356350"/>
            <a:ext cx="2743200" cy="365125"/>
          </a:xfrm>
          <a:prstGeom prst="rect">
            <a:avLst/>
          </a:prstGeom>
        </p:spPr>
        <p:txBody>
          <a:bodyPr vert="horz" lIns="91440" tIns="45720" rIns="91440" bIns="45720" rtlCol="0" anchor="ctr"/>
          <a:lstStyle>
            <a:lvl1pPr algn="l">
              <a:defRPr sz="1200" baseline="0">
                <a:solidFill>
                  <a:srgbClr val="655A5B"/>
                </a:solidFill>
              </a:defRPr>
            </a:lvl1pPr>
          </a:lstStyle>
          <a:p>
            <a:fld id="{D1C6F0B6-22EB-484B-A8EF-31AC3D1141AC}" type="datetime1">
              <a:rPr lang="en-US" smtClean="0"/>
              <a:t>1/31/17</a:t>
            </a:fld>
            <a:endParaRPr lang="en-US" dirty="0"/>
          </a:p>
        </p:txBody>
      </p:sp>
      <p:sp>
        <p:nvSpPr>
          <p:cNvPr id="6" name="Rectangle 5"/>
          <p:cNvSpPr/>
          <p:nvPr userDrawn="1"/>
        </p:nvSpPr>
        <p:spPr>
          <a:xfrm>
            <a:off x="11287125" y="0"/>
            <a:ext cx="904875" cy="6858000"/>
          </a:xfrm>
          <a:prstGeom prst="rect">
            <a:avLst/>
          </a:prstGeom>
          <a:solidFill>
            <a:srgbClr val="1C3649"/>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ig Quote">
    <p:spTree>
      <p:nvGrpSpPr>
        <p:cNvPr id="1" name=""/>
        <p:cNvGrpSpPr/>
        <p:nvPr/>
      </p:nvGrpSpPr>
      <p:grpSpPr>
        <a:xfrm>
          <a:off x="0" y="0"/>
          <a:ext cx="0" cy="0"/>
          <a:chOff x="0" y="0"/>
          <a:chExt cx="0" cy="0"/>
        </a:xfrm>
      </p:grpSpPr>
      <p:sp>
        <p:nvSpPr>
          <p:cNvPr id="20" name="Text Placeholder 15"/>
          <p:cNvSpPr>
            <a:spLocks noGrp="1"/>
          </p:cNvSpPr>
          <p:nvPr>
            <p:ph type="body" sz="quarter" idx="11" hasCustomPrompt="1"/>
          </p:nvPr>
        </p:nvSpPr>
        <p:spPr>
          <a:xfrm>
            <a:off x="320230" y="630876"/>
            <a:ext cx="7414070" cy="3845874"/>
          </a:xfrm>
        </p:spPr>
        <p:txBody>
          <a:bodyPr>
            <a:noAutofit/>
          </a:bodyPr>
          <a:lstStyle>
            <a:lvl1pPr marL="241300" indent="-223838" fontAlgn="t">
              <a:lnSpc>
                <a:spcPts val="5400"/>
              </a:lnSpc>
              <a:buFontTx/>
              <a:buNone/>
              <a:tabLst/>
              <a:defRPr lang="en-US" sz="5000" baseline="0" smtClean="0">
                <a:solidFill>
                  <a:srgbClr val="323232"/>
                </a:solidFill>
                <a:effectLst/>
              </a:defRPr>
            </a:lvl1pPr>
          </a:lstStyle>
          <a:p>
            <a:r>
              <a:rPr lang="en-US" dirty="0" smtClean="0"/>
              <a:t>“Big quote example</a:t>
            </a:r>
            <a:r>
              <a:rPr lang="en-US" dirty="0"/>
              <a:t/>
            </a:r>
            <a:br>
              <a:rPr lang="en-US" dirty="0"/>
            </a:br>
            <a:r>
              <a:rPr lang="en-US" dirty="0" err="1" smtClean="0"/>
              <a:t>unde</a:t>
            </a:r>
            <a:r>
              <a:rPr lang="en-US" dirty="0" smtClean="0"/>
              <a:t> error quae ab</a:t>
            </a:r>
            <a:br>
              <a:rPr lang="en-US" dirty="0" smtClean="0"/>
            </a:br>
            <a:r>
              <a:rPr lang="en-US" dirty="0" err="1" smtClean="0"/>
              <a:t>illoomnis</a:t>
            </a:r>
            <a:r>
              <a:rPr lang="en-US" dirty="0" smtClean="0"/>
              <a:t> </a:t>
            </a:r>
            <a:r>
              <a:rPr lang="en-US" dirty="0" err="1" smtClean="0"/>
              <a:t>ist</a:t>
            </a:r>
            <a:r>
              <a:rPr lang="en-US" dirty="0" smtClean="0"/>
              <a:t> </a:t>
            </a:r>
            <a:r>
              <a:rPr lang="en-US" dirty="0" err="1" smtClean="0"/>
              <a:t>natus</a:t>
            </a:r>
            <a:r>
              <a:rPr lang="en-US" dirty="0" smtClean="0"/>
              <a:t> sit</a:t>
            </a:r>
            <a:br>
              <a:rPr lang="en-US" dirty="0" smtClean="0"/>
            </a:br>
            <a:r>
              <a:rPr lang="en-US" dirty="0" err="1" smtClean="0"/>
              <a:t>voluptatem</a:t>
            </a:r>
            <a:r>
              <a:rPr lang="en-US" dirty="0" smtClean="0"/>
              <a:t> </a:t>
            </a:r>
            <a:r>
              <a:rPr lang="en-US" dirty="0" err="1" smtClean="0"/>
              <a:t>accusantium</a:t>
            </a:r>
            <a:r>
              <a:rPr lang="en-US" dirty="0" smtClean="0"/>
              <a:t/>
            </a:r>
            <a:br>
              <a:rPr lang="en-US" dirty="0" smtClean="0"/>
            </a:br>
            <a:r>
              <a:rPr lang="en-US" dirty="0" err="1" smtClean="0"/>
              <a:t>doloremque</a:t>
            </a:r>
            <a:r>
              <a:rPr lang="en-US" dirty="0" smtClean="0"/>
              <a:t> et </a:t>
            </a:r>
            <a:r>
              <a:rPr lang="en-US" dirty="0" err="1" smtClean="0"/>
              <a:t>qusi</a:t>
            </a:r>
            <a:r>
              <a:rPr lang="en-US" dirty="0" smtClean="0"/>
              <a:t>”</a:t>
            </a:r>
            <a:endParaRPr lang="en-US" dirty="0">
              <a:solidFill>
                <a:srgbClr val="414141"/>
              </a:solidFill>
              <a:effectLst/>
              <a:latin typeface="Helvetica" charset="0"/>
            </a:endParaRPr>
          </a:p>
        </p:txBody>
      </p:sp>
      <p:sp>
        <p:nvSpPr>
          <p:cNvPr id="5" name="Text Placeholder 4"/>
          <p:cNvSpPr>
            <a:spLocks noGrp="1"/>
          </p:cNvSpPr>
          <p:nvPr>
            <p:ph type="body" sz="quarter" idx="12" hasCustomPrompt="1"/>
          </p:nvPr>
        </p:nvSpPr>
        <p:spPr>
          <a:xfrm>
            <a:off x="320675" y="4889431"/>
            <a:ext cx="7413625" cy="1273175"/>
          </a:xfrm>
        </p:spPr>
        <p:txBody>
          <a:bodyPr>
            <a:noAutofit/>
          </a:bodyPr>
          <a:lstStyle>
            <a:lvl1pPr marL="0" indent="0">
              <a:buFontTx/>
              <a:buNone/>
              <a:defRPr sz="3500" baseline="0">
                <a:solidFill>
                  <a:schemeClr val="accent1"/>
                </a:solidFill>
                <a:latin typeface="Arial" charset="0"/>
              </a:defRPr>
            </a:lvl1pPr>
          </a:lstStyle>
          <a:p>
            <a:pPr lvl="0"/>
            <a:r>
              <a:rPr lang="en-US" dirty="0" smtClean="0"/>
              <a:t>— Name, Title</a:t>
            </a:r>
            <a:endParaRPr lang="en-US" dirty="0"/>
          </a:p>
        </p:txBody>
      </p:sp>
      <p:sp>
        <p:nvSpPr>
          <p:cNvPr id="14" name="Slide Number Placeholder 3"/>
          <p:cNvSpPr>
            <a:spLocks noGrp="1"/>
          </p:cNvSpPr>
          <p:nvPr>
            <p:ph type="sldNum" sz="quarter" idx="4"/>
          </p:nvPr>
        </p:nvSpPr>
        <p:spPr>
          <a:xfrm>
            <a:off x="320231" y="6356350"/>
            <a:ext cx="580665" cy="365125"/>
          </a:xfrm>
          <a:prstGeom prst="rect">
            <a:avLst/>
          </a:prstGeom>
        </p:spPr>
        <p:txBody>
          <a:bodyPr vert="horz" lIns="91440" tIns="45720" rIns="91440" bIns="45720" rtlCol="0" anchor="ctr"/>
          <a:lstStyle>
            <a:lvl1pPr algn="l">
              <a:defRPr sz="1200" baseline="0">
                <a:solidFill>
                  <a:srgbClr val="655A5B"/>
                </a:solidFill>
              </a:defRPr>
            </a:lvl1pPr>
          </a:lstStyle>
          <a:p>
            <a:fld id="{64A8A213-8E92-D94A-82D7-8578C89CAF17}" type="slidenum">
              <a:rPr lang="en-US" smtClean="0"/>
              <a:pPr/>
              <a:t>‹#›</a:t>
            </a:fld>
            <a:endParaRPr lang="en-US" dirty="0"/>
          </a:p>
        </p:txBody>
      </p:sp>
      <p:sp>
        <p:nvSpPr>
          <p:cNvPr id="15" name="Date Placeholder 4"/>
          <p:cNvSpPr>
            <a:spLocks noGrp="1"/>
          </p:cNvSpPr>
          <p:nvPr>
            <p:ph type="dt" sz="half" idx="2"/>
          </p:nvPr>
        </p:nvSpPr>
        <p:spPr>
          <a:xfrm>
            <a:off x="900776" y="6356350"/>
            <a:ext cx="2743200" cy="365125"/>
          </a:xfrm>
          <a:prstGeom prst="rect">
            <a:avLst/>
          </a:prstGeom>
        </p:spPr>
        <p:txBody>
          <a:bodyPr vert="horz" lIns="91440" tIns="45720" rIns="91440" bIns="45720" rtlCol="0" anchor="ctr"/>
          <a:lstStyle>
            <a:lvl1pPr algn="l">
              <a:defRPr sz="1200" baseline="0">
                <a:solidFill>
                  <a:srgbClr val="655A5B"/>
                </a:solidFill>
              </a:defRPr>
            </a:lvl1pPr>
          </a:lstStyle>
          <a:p>
            <a:fld id="{09E501FC-62EE-7E47-B56B-286CDD858504}" type="datetime1">
              <a:rPr lang="en-US" smtClean="0"/>
              <a:t>1/31/17</a:t>
            </a:fld>
            <a:endParaRPr lang="en-US" dirty="0"/>
          </a:p>
        </p:txBody>
      </p:sp>
      <p:sp>
        <p:nvSpPr>
          <p:cNvPr id="6" name="Rectangle 5"/>
          <p:cNvSpPr/>
          <p:nvPr userDrawn="1"/>
        </p:nvSpPr>
        <p:spPr>
          <a:xfrm>
            <a:off x="11287125" y="0"/>
            <a:ext cx="904875" cy="6858000"/>
          </a:xfrm>
          <a:prstGeom prst="rect">
            <a:avLst/>
          </a:prstGeom>
          <a:solidFill>
            <a:srgbClr val="1C3649"/>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Header with Copy">
    <p:spTree>
      <p:nvGrpSpPr>
        <p:cNvPr id="1" name=""/>
        <p:cNvGrpSpPr/>
        <p:nvPr/>
      </p:nvGrpSpPr>
      <p:grpSpPr>
        <a:xfrm>
          <a:off x="0" y="0"/>
          <a:ext cx="0" cy="0"/>
          <a:chOff x="0" y="0"/>
          <a:chExt cx="0" cy="0"/>
        </a:xfrm>
      </p:grpSpPr>
      <p:sp>
        <p:nvSpPr>
          <p:cNvPr id="20" name="Text Placeholder 15"/>
          <p:cNvSpPr>
            <a:spLocks noGrp="1"/>
          </p:cNvSpPr>
          <p:nvPr>
            <p:ph type="body" sz="quarter" idx="11" hasCustomPrompt="1"/>
          </p:nvPr>
        </p:nvSpPr>
        <p:spPr>
          <a:xfrm>
            <a:off x="320231" y="345126"/>
            <a:ext cx="5582858" cy="521222"/>
          </a:xfrm>
        </p:spPr>
        <p:txBody>
          <a:bodyPr>
            <a:noAutofit/>
          </a:bodyPr>
          <a:lstStyle>
            <a:lvl1pPr marL="0" indent="0" fontAlgn="t">
              <a:buFontTx/>
              <a:buNone/>
              <a:defRPr sz="3000" baseline="0">
                <a:solidFill>
                  <a:schemeClr val="accent1"/>
                </a:solidFill>
                <a:latin typeface="Arial" charset="0"/>
              </a:defRPr>
            </a:lvl1pPr>
          </a:lstStyle>
          <a:p>
            <a:r>
              <a:rPr lang="en-US" dirty="0" smtClean="0"/>
              <a:t>Header goes here</a:t>
            </a:r>
            <a:endParaRPr lang="en-US" dirty="0"/>
          </a:p>
        </p:txBody>
      </p:sp>
      <p:sp>
        <p:nvSpPr>
          <p:cNvPr id="21" name="Text Placeholder 15"/>
          <p:cNvSpPr>
            <a:spLocks noGrp="1"/>
          </p:cNvSpPr>
          <p:nvPr>
            <p:ph type="body" sz="quarter" idx="12" hasCustomPrompt="1"/>
          </p:nvPr>
        </p:nvSpPr>
        <p:spPr>
          <a:xfrm>
            <a:off x="320230" y="1206605"/>
            <a:ext cx="5582859" cy="4248991"/>
          </a:xfrm>
        </p:spPr>
        <p:txBody>
          <a:bodyPr>
            <a:noAutofit/>
          </a:bodyPr>
          <a:lstStyle>
            <a:lvl1pPr marL="0" indent="0" fontAlgn="t">
              <a:lnSpc>
                <a:spcPts val="2700"/>
              </a:lnSpc>
              <a:spcBef>
                <a:spcPts val="0"/>
              </a:spcBef>
              <a:spcAft>
                <a:spcPts val="1200"/>
              </a:spcAft>
              <a:buFontTx/>
              <a:buNone/>
              <a:defRPr sz="2500" baseline="0">
                <a:solidFill>
                  <a:srgbClr val="323232"/>
                </a:solidFill>
                <a:latin typeface="Arial" charset="0"/>
              </a:defRPr>
            </a:lvl1pPr>
          </a:lstStyle>
          <a:p>
            <a:r>
              <a:rPr lang="en-US" dirty="0" smtClean="0"/>
              <a:t>Copy goes here lorem ipsum </a:t>
            </a:r>
            <a:r>
              <a:rPr lang="en-US" dirty="0" err="1" smtClean="0"/>
              <a:t>dolar</a:t>
            </a:r>
            <a:r>
              <a:rPr lang="en-US" dirty="0" smtClean="0"/>
              <a:t>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Donec</a:t>
            </a:r>
            <a:r>
              <a:rPr lang="en-US" dirty="0" smtClean="0"/>
              <a:t> </a:t>
            </a:r>
            <a:r>
              <a:rPr lang="en-US" dirty="0" err="1" smtClean="0"/>
              <a:t>vehicula</a:t>
            </a:r>
            <a:r>
              <a:rPr lang="en-US" dirty="0" smtClean="0"/>
              <a:t> lorem </a:t>
            </a:r>
            <a:r>
              <a:rPr lang="en-US" dirty="0" err="1" smtClean="0"/>
              <a:t>enim</a:t>
            </a:r>
            <a:r>
              <a:rPr lang="en-US" dirty="0" smtClean="0"/>
              <a:t>, </a:t>
            </a:r>
            <a:r>
              <a:rPr lang="en-US" dirty="0" err="1" smtClean="0"/>
              <a:t>quis</a:t>
            </a:r>
            <a:r>
              <a:rPr lang="en-US" dirty="0" smtClean="0"/>
              <a:t> convallis lacus </a:t>
            </a:r>
            <a:r>
              <a:rPr lang="en-US" dirty="0" err="1" smtClean="0"/>
              <a:t>sodales</a:t>
            </a:r>
            <a:r>
              <a:rPr lang="en-US" dirty="0" smtClean="0"/>
              <a:t> in.</a:t>
            </a:r>
          </a:p>
          <a:p>
            <a:r>
              <a:rPr lang="en-US" dirty="0" smtClean="0"/>
              <a:t>In </a:t>
            </a:r>
            <a:r>
              <a:rPr lang="en-US" dirty="0" err="1" smtClean="0"/>
              <a:t>ut</a:t>
            </a:r>
            <a:r>
              <a:rPr lang="en-US" dirty="0" smtClean="0"/>
              <a:t> </a:t>
            </a:r>
            <a:r>
              <a:rPr lang="en-US" dirty="0" err="1" smtClean="0"/>
              <a:t>lobortis</a:t>
            </a:r>
            <a:r>
              <a:rPr lang="en-US" dirty="0" smtClean="0"/>
              <a:t> </a:t>
            </a:r>
            <a:r>
              <a:rPr lang="en-US" dirty="0" err="1" smtClean="0"/>
              <a:t>neque</a:t>
            </a:r>
            <a:r>
              <a:rPr lang="en-US" dirty="0" smtClean="0"/>
              <a:t>, </a:t>
            </a:r>
            <a:r>
              <a:rPr lang="en-US" dirty="0" err="1" smtClean="0"/>
              <a:t>quis</a:t>
            </a:r>
            <a:r>
              <a:rPr lang="en-US" dirty="0" smtClean="0"/>
              <a:t> </a:t>
            </a:r>
            <a:r>
              <a:rPr lang="en-US" dirty="0" err="1" smtClean="0"/>
              <a:t>lobortis</a:t>
            </a:r>
            <a:r>
              <a:rPr lang="en-US" dirty="0" smtClean="0"/>
              <a:t> </a:t>
            </a:r>
            <a:r>
              <a:rPr lang="en-US" dirty="0" err="1" smtClean="0"/>
              <a:t>velit</a:t>
            </a:r>
            <a:r>
              <a:rPr lang="en-US" dirty="0" smtClean="0"/>
              <a:t>. </a:t>
            </a:r>
            <a:r>
              <a:rPr lang="en-US" dirty="0" err="1" smtClean="0"/>
              <a:t>Praesent</a:t>
            </a:r>
            <a:r>
              <a:rPr lang="en-US" dirty="0" smtClean="0"/>
              <a:t> non </a:t>
            </a:r>
            <a:r>
              <a:rPr lang="en-US" dirty="0" err="1" smtClean="0"/>
              <a:t>feugiat</a:t>
            </a:r>
            <a:r>
              <a:rPr lang="en-US" dirty="0" smtClean="0"/>
              <a:t> </a:t>
            </a:r>
            <a:r>
              <a:rPr lang="en-US" dirty="0" err="1" smtClean="0"/>
              <a:t>sapien</a:t>
            </a:r>
            <a:r>
              <a:rPr lang="en-US" dirty="0" smtClean="0"/>
              <a:t>, </a:t>
            </a:r>
            <a:r>
              <a:rPr lang="en-US" dirty="0" err="1" smtClean="0"/>
              <a:t>sed</a:t>
            </a:r>
            <a:r>
              <a:rPr lang="en-US" dirty="0" smtClean="0"/>
              <a:t> </a:t>
            </a:r>
            <a:r>
              <a:rPr lang="en-US" dirty="0" err="1" smtClean="0"/>
              <a:t>rhoncus</a:t>
            </a:r>
            <a:r>
              <a:rPr lang="en-US" dirty="0" smtClean="0"/>
              <a:t>.</a:t>
            </a:r>
          </a:p>
        </p:txBody>
      </p:sp>
      <p:sp>
        <p:nvSpPr>
          <p:cNvPr id="14" name="Slide Number Placeholder 3"/>
          <p:cNvSpPr>
            <a:spLocks noGrp="1"/>
          </p:cNvSpPr>
          <p:nvPr>
            <p:ph type="sldNum" sz="quarter" idx="4"/>
          </p:nvPr>
        </p:nvSpPr>
        <p:spPr>
          <a:xfrm>
            <a:off x="320231" y="6356350"/>
            <a:ext cx="580665" cy="365125"/>
          </a:xfrm>
          <a:prstGeom prst="rect">
            <a:avLst/>
          </a:prstGeom>
        </p:spPr>
        <p:txBody>
          <a:bodyPr vert="horz" lIns="91440" tIns="45720" rIns="91440" bIns="45720" rtlCol="0" anchor="ctr"/>
          <a:lstStyle>
            <a:lvl1pPr algn="l">
              <a:defRPr sz="1200" baseline="0">
                <a:solidFill>
                  <a:srgbClr val="655A5B"/>
                </a:solidFill>
              </a:defRPr>
            </a:lvl1pPr>
          </a:lstStyle>
          <a:p>
            <a:fld id="{64A8A213-8E92-D94A-82D7-8578C89CAF17}" type="slidenum">
              <a:rPr lang="en-US" smtClean="0"/>
              <a:pPr/>
              <a:t>‹#›</a:t>
            </a:fld>
            <a:endParaRPr lang="en-US" dirty="0"/>
          </a:p>
        </p:txBody>
      </p:sp>
      <p:sp>
        <p:nvSpPr>
          <p:cNvPr id="15" name="Date Placeholder 4"/>
          <p:cNvSpPr>
            <a:spLocks noGrp="1"/>
          </p:cNvSpPr>
          <p:nvPr>
            <p:ph type="dt" sz="half" idx="2"/>
          </p:nvPr>
        </p:nvSpPr>
        <p:spPr>
          <a:xfrm>
            <a:off x="900776" y="6356350"/>
            <a:ext cx="2743200" cy="365125"/>
          </a:xfrm>
          <a:prstGeom prst="rect">
            <a:avLst/>
          </a:prstGeom>
        </p:spPr>
        <p:txBody>
          <a:bodyPr vert="horz" lIns="91440" tIns="45720" rIns="91440" bIns="45720" rtlCol="0" anchor="ctr"/>
          <a:lstStyle>
            <a:lvl1pPr algn="l">
              <a:defRPr sz="1200" baseline="0">
                <a:solidFill>
                  <a:srgbClr val="655A5B"/>
                </a:solidFill>
              </a:defRPr>
            </a:lvl1pPr>
          </a:lstStyle>
          <a:p>
            <a:fld id="{35E39E8A-B7DD-CA4B-BBAC-2477DAE1A786}" type="datetime1">
              <a:rPr lang="en-US" smtClean="0"/>
              <a:t>1/31/17</a:t>
            </a:fld>
            <a:endParaRPr lang="en-US" dirty="0"/>
          </a:p>
        </p:txBody>
      </p:sp>
      <p:sp>
        <p:nvSpPr>
          <p:cNvPr id="6" name="Rectangle 5"/>
          <p:cNvSpPr/>
          <p:nvPr userDrawn="1"/>
        </p:nvSpPr>
        <p:spPr>
          <a:xfrm>
            <a:off x="11287125" y="0"/>
            <a:ext cx="904875" cy="6858000"/>
          </a:xfrm>
          <a:prstGeom prst="rect">
            <a:avLst/>
          </a:prstGeom>
          <a:solidFill>
            <a:srgbClr val="1C3649"/>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Header with Bullets">
    <p:spTree>
      <p:nvGrpSpPr>
        <p:cNvPr id="1" name=""/>
        <p:cNvGrpSpPr/>
        <p:nvPr/>
      </p:nvGrpSpPr>
      <p:grpSpPr>
        <a:xfrm>
          <a:off x="0" y="0"/>
          <a:ext cx="0" cy="0"/>
          <a:chOff x="0" y="0"/>
          <a:chExt cx="0" cy="0"/>
        </a:xfrm>
      </p:grpSpPr>
      <p:sp>
        <p:nvSpPr>
          <p:cNvPr id="20" name="Text Placeholder 15"/>
          <p:cNvSpPr>
            <a:spLocks noGrp="1"/>
          </p:cNvSpPr>
          <p:nvPr>
            <p:ph type="body" sz="quarter" idx="11" hasCustomPrompt="1"/>
          </p:nvPr>
        </p:nvSpPr>
        <p:spPr>
          <a:xfrm>
            <a:off x="320230" y="345126"/>
            <a:ext cx="9293671" cy="521222"/>
          </a:xfrm>
        </p:spPr>
        <p:txBody>
          <a:bodyPr vert="horz" lIns="91440" tIns="45720" rIns="91440" bIns="45720" rtlCol="0">
            <a:noAutofit/>
          </a:bodyPr>
          <a:lstStyle>
            <a:lvl1pPr>
              <a:buFontTx/>
              <a:buNone/>
              <a:defRPr lang="en-US" sz="3000" baseline="0" dirty="0">
                <a:solidFill>
                  <a:schemeClr val="accent1"/>
                </a:solidFill>
                <a:latin typeface="Arial" charset="0"/>
              </a:defRPr>
            </a:lvl1pPr>
          </a:lstStyle>
          <a:p>
            <a:pPr marL="0" lvl="0" indent="0" fontAlgn="t">
              <a:buFontTx/>
              <a:buNone/>
            </a:pPr>
            <a:r>
              <a:rPr lang="en-US" dirty="0" smtClean="0"/>
              <a:t>Header goes here</a:t>
            </a:r>
            <a:endParaRPr lang="en-US" dirty="0"/>
          </a:p>
        </p:txBody>
      </p:sp>
      <p:sp>
        <p:nvSpPr>
          <p:cNvPr id="21" name="Text Placeholder 15"/>
          <p:cNvSpPr>
            <a:spLocks noGrp="1"/>
          </p:cNvSpPr>
          <p:nvPr>
            <p:ph type="body" sz="quarter" idx="12" hasCustomPrompt="1"/>
          </p:nvPr>
        </p:nvSpPr>
        <p:spPr>
          <a:xfrm>
            <a:off x="320231" y="1206605"/>
            <a:ext cx="9293670" cy="4813195"/>
          </a:xfrm>
        </p:spPr>
        <p:txBody>
          <a:bodyPr>
            <a:noAutofit/>
          </a:bodyPr>
          <a:lstStyle>
            <a:lvl1pPr marL="0" indent="0" fontAlgn="t">
              <a:lnSpc>
                <a:spcPts val="2700"/>
              </a:lnSpc>
              <a:spcBef>
                <a:spcPts val="0"/>
              </a:spcBef>
              <a:spcAft>
                <a:spcPts val="2400"/>
              </a:spcAft>
              <a:buFontTx/>
              <a:buNone/>
              <a:defRPr sz="2500" baseline="0">
                <a:solidFill>
                  <a:srgbClr val="323232"/>
                </a:solidFill>
                <a:latin typeface="Arial" charset="0"/>
              </a:defRPr>
            </a:lvl1pPr>
          </a:lstStyle>
          <a:p>
            <a:r>
              <a:rPr lang="en-US" dirty="0" smtClean="0"/>
              <a:t>Copy goes here lorem ipsum </a:t>
            </a:r>
            <a:r>
              <a:rPr lang="en-US" dirty="0" err="1" smtClean="0"/>
              <a:t>dolar</a:t>
            </a:r>
            <a:r>
              <a:rPr lang="en-US" dirty="0" smtClean="0"/>
              <a:t>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Donec</a:t>
            </a:r>
            <a:r>
              <a:rPr lang="en-US" dirty="0" smtClean="0"/>
              <a:t> </a:t>
            </a:r>
            <a:r>
              <a:rPr lang="en-US" dirty="0" err="1" smtClean="0"/>
              <a:t>vehicula</a:t>
            </a:r>
            <a:r>
              <a:rPr lang="en-US" dirty="0" smtClean="0"/>
              <a:t> lorem </a:t>
            </a:r>
            <a:r>
              <a:rPr lang="en-US" dirty="0" err="1" smtClean="0"/>
              <a:t>enim</a:t>
            </a:r>
            <a:r>
              <a:rPr lang="en-US" dirty="0" smtClean="0"/>
              <a:t>, </a:t>
            </a:r>
            <a:r>
              <a:rPr lang="en-US" dirty="0" err="1" smtClean="0"/>
              <a:t>quis</a:t>
            </a:r>
            <a:r>
              <a:rPr lang="en-US" dirty="0" smtClean="0"/>
              <a:t> convallis lacus </a:t>
            </a:r>
            <a:r>
              <a:rPr lang="en-US" dirty="0" err="1" smtClean="0"/>
              <a:t>sodales</a:t>
            </a:r>
            <a:r>
              <a:rPr lang="en-US" dirty="0" smtClean="0"/>
              <a:t> in.</a:t>
            </a:r>
          </a:p>
          <a:p>
            <a:r>
              <a:rPr lang="en-US" dirty="0" smtClean="0"/>
              <a:t>In </a:t>
            </a:r>
            <a:r>
              <a:rPr lang="en-US" dirty="0" err="1" smtClean="0"/>
              <a:t>ut</a:t>
            </a:r>
            <a:r>
              <a:rPr lang="en-US" dirty="0" smtClean="0"/>
              <a:t> </a:t>
            </a:r>
            <a:r>
              <a:rPr lang="en-US" dirty="0" err="1" smtClean="0"/>
              <a:t>lobortis</a:t>
            </a:r>
            <a:r>
              <a:rPr lang="en-US" dirty="0" smtClean="0"/>
              <a:t> </a:t>
            </a:r>
            <a:r>
              <a:rPr lang="en-US" dirty="0" err="1" smtClean="0"/>
              <a:t>neque</a:t>
            </a:r>
            <a:r>
              <a:rPr lang="en-US" dirty="0" smtClean="0"/>
              <a:t>, </a:t>
            </a:r>
            <a:r>
              <a:rPr lang="en-US" dirty="0" err="1" smtClean="0"/>
              <a:t>quis</a:t>
            </a:r>
            <a:r>
              <a:rPr lang="en-US" dirty="0" smtClean="0"/>
              <a:t> </a:t>
            </a:r>
            <a:r>
              <a:rPr lang="en-US" dirty="0" err="1" smtClean="0"/>
              <a:t>lobortis</a:t>
            </a:r>
            <a:r>
              <a:rPr lang="en-US" dirty="0" smtClean="0"/>
              <a:t> </a:t>
            </a:r>
            <a:r>
              <a:rPr lang="en-US" dirty="0" err="1" smtClean="0"/>
              <a:t>velit</a:t>
            </a:r>
            <a:r>
              <a:rPr lang="en-US" dirty="0" smtClean="0"/>
              <a:t>. </a:t>
            </a:r>
            <a:r>
              <a:rPr lang="en-US" dirty="0" err="1" smtClean="0"/>
              <a:t>Praesent</a:t>
            </a:r>
            <a:r>
              <a:rPr lang="en-US" dirty="0" smtClean="0"/>
              <a:t> non </a:t>
            </a:r>
            <a:r>
              <a:rPr lang="en-US" dirty="0" err="1" smtClean="0"/>
              <a:t>feugiat</a:t>
            </a:r>
            <a:r>
              <a:rPr lang="en-US" dirty="0" smtClean="0"/>
              <a:t> </a:t>
            </a:r>
            <a:r>
              <a:rPr lang="en-US" dirty="0" err="1" smtClean="0"/>
              <a:t>sapien</a:t>
            </a:r>
            <a:r>
              <a:rPr lang="en-US" dirty="0" smtClean="0"/>
              <a:t>, </a:t>
            </a:r>
            <a:r>
              <a:rPr lang="en-US" dirty="0" err="1" smtClean="0"/>
              <a:t>sed</a:t>
            </a:r>
            <a:r>
              <a:rPr lang="en-US" dirty="0" smtClean="0"/>
              <a:t> </a:t>
            </a:r>
            <a:r>
              <a:rPr lang="en-US" dirty="0" err="1" smtClean="0"/>
              <a:t>rhoncus</a:t>
            </a:r>
            <a:r>
              <a:rPr lang="en-US" dirty="0" smtClean="0"/>
              <a:t>.</a:t>
            </a:r>
          </a:p>
          <a:p>
            <a:r>
              <a:rPr lang="en-US" dirty="0" err="1" smtClean="0"/>
              <a:t>Donec</a:t>
            </a:r>
            <a:r>
              <a:rPr lang="en-US" dirty="0" smtClean="0"/>
              <a:t> </a:t>
            </a:r>
            <a:r>
              <a:rPr lang="en-US" dirty="0" err="1" smtClean="0"/>
              <a:t>vehicula</a:t>
            </a:r>
            <a:r>
              <a:rPr lang="en-US" dirty="0" smtClean="0"/>
              <a:t> </a:t>
            </a:r>
            <a:r>
              <a:rPr lang="en-US" dirty="0" err="1" smtClean="0"/>
              <a:t>lorem</a:t>
            </a:r>
            <a:r>
              <a:rPr lang="en-US" dirty="0" smtClean="0"/>
              <a:t> </a:t>
            </a:r>
            <a:r>
              <a:rPr lang="en-US" dirty="0" err="1" smtClean="0"/>
              <a:t>enim</a:t>
            </a:r>
            <a:r>
              <a:rPr lang="en-US" dirty="0" smtClean="0"/>
              <a:t>, </a:t>
            </a:r>
            <a:r>
              <a:rPr lang="en-US" dirty="0" err="1" smtClean="0"/>
              <a:t>quis</a:t>
            </a:r>
            <a:r>
              <a:rPr lang="en-US" dirty="0" smtClean="0"/>
              <a:t> </a:t>
            </a:r>
            <a:r>
              <a:rPr lang="en-US" dirty="0" err="1" smtClean="0"/>
              <a:t>convallis</a:t>
            </a:r>
            <a:r>
              <a:rPr lang="en-US" dirty="0" smtClean="0"/>
              <a:t> lacus </a:t>
            </a:r>
            <a:r>
              <a:rPr lang="en-US" dirty="0" err="1" smtClean="0"/>
              <a:t>sodales</a:t>
            </a:r>
            <a:r>
              <a:rPr lang="en-US" dirty="0" smtClean="0"/>
              <a:t> in.</a:t>
            </a:r>
          </a:p>
          <a:p>
            <a:r>
              <a:rPr lang="en-US" dirty="0" err="1" smtClean="0"/>
              <a:t>Lorem</a:t>
            </a:r>
            <a:r>
              <a:rPr lang="en-US" dirty="0" smtClean="0"/>
              <a:t> </a:t>
            </a:r>
            <a:r>
              <a:rPr lang="en-US" dirty="0" err="1" smtClean="0"/>
              <a:t>ipsum</a:t>
            </a:r>
            <a:r>
              <a:rPr lang="en-US" dirty="0" smtClean="0"/>
              <a:t> </a:t>
            </a:r>
            <a:r>
              <a:rPr lang="en-US" dirty="0" err="1" smtClean="0"/>
              <a:t>dolar</a:t>
            </a:r>
            <a:r>
              <a:rPr lang="en-US" dirty="0" smtClean="0"/>
              <a:t>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quis</a:t>
            </a:r>
            <a:r>
              <a:rPr lang="en-US" dirty="0" smtClean="0"/>
              <a:t> </a:t>
            </a:r>
            <a:r>
              <a:rPr lang="en-US" dirty="0" err="1" smtClean="0"/>
              <a:t>convallis</a:t>
            </a:r>
            <a:r>
              <a:rPr lang="en-US" dirty="0" smtClean="0"/>
              <a:t> lacus. </a:t>
            </a:r>
          </a:p>
          <a:p>
            <a:r>
              <a:rPr lang="en-US" dirty="0" err="1" smtClean="0"/>
              <a:t>Praesent</a:t>
            </a:r>
            <a:r>
              <a:rPr lang="en-US" dirty="0" smtClean="0"/>
              <a:t> non </a:t>
            </a:r>
            <a:r>
              <a:rPr lang="en-US" dirty="0" err="1" smtClean="0"/>
              <a:t>feugiat</a:t>
            </a:r>
            <a:r>
              <a:rPr lang="en-US" dirty="0" smtClean="0"/>
              <a:t> </a:t>
            </a:r>
            <a:r>
              <a:rPr lang="en-US" dirty="0" err="1" smtClean="0"/>
              <a:t>sapien</a:t>
            </a:r>
            <a:r>
              <a:rPr lang="en-US" dirty="0" smtClean="0"/>
              <a:t>, </a:t>
            </a:r>
            <a:r>
              <a:rPr lang="en-US" dirty="0" err="1" smtClean="0"/>
              <a:t>sed</a:t>
            </a:r>
            <a:r>
              <a:rPr lang="en-US" dirty="0" smtClean="0"/>
              <a:t> </a:t>
            </a:r>
            <a:r>
              <a:rPr lang="en-US" dirty="0" err="1" smtClean="0"/>
              <a:t>rhoncus</a:t>
            </a:r>
            <a:r>
              <a:rPr lang="en-US" dirty="0" smtClean="0"/>
              <a:t>.</a:t>
            </a:r>
          </a:p>
        </p:txBody>
      </p:sp>
      <p:sp>
        <p:nvSpPr>
          <p:cNvPr id="14" name="Slide Number Placeholder 3"/>
          <p:cNvSpPr>
            <a:spLocks noGrp="1"/>
          </p:cNvSpPr>
          <p:nvPr>
            <p:ph type="sldNum" sz="quarter" idx="4"/>
          </p:nvPr>
        </p:nvSpPr>
        <p:spPr>
          <a:xfrm>
            <a:off x="320231" y="6356350"/>
            <a:ext cx="580665" cy="365125"/>
          </a:xfrm>
          <a:prstGeom prst="rect">
            <a:avLst/>
          </a:prstGeom>
        </p:spPr>
        <p:txBody>
          <a:bodyPr vert="horz" lIns="91440" tIns="45720" rIns="91440" bIns="45720" rtlCol="0" anchor="ctr"/>
          <a:lstStyle>
            <a:lvl1pPr algn="l">
              <a:defRPr sz="1200" baseline="0">
                <a:solidFill>
                  <a:srgbClr val="655A5B"/>
                </a:solidFill>
              </a:defRPr>
            </a:lvl1pPr>
          </a:lstStyle>
          <a:p>
            <a:fld id="{64A8A213-8E92-D94A-82D7-8578C89CAF17}" type="slidenum">
              <a:rPr lang="en-US" smtClean="0"/>
              <a:pPr/>
              <a:t>‹#›</a:t>
            </a:fld>
            <a:endParaRPr lang="en-US" dirty="0"/>
          </a:p>
        </p:txBody>
      </p:sp>
      <p:sp>
        <p:nvSpPr>
          <p:cNvPr id="15" name="Date Placeholder 4"/>
          <p:cNvSpPr>
            <a:spLocks noGrp="1"/>
          </p:cNvSpPr>
          <p:nvPr>
            <p:ph type="dt" sz="half" idx="2"/>
          </p:nvPr>
        </p:nvSpPr>
        <p:spPr>
          <a:xfrm>
            <a:off x="900776" y="6356350"/>
            <a:ext cx="2743200" cy="365125"/>
          </a:xfrm>
          <a:prstGeom prst="rect">
            <a:avLst/>
          </a:prstGeom>
        </p:spPr>
        <p:txBody>
          <a:bodyPr vert="horz" lIns="91440" tIns="45720" rIns="91440" bIns="45720" rtlCol="0" anchor="ctr"/>
          <a:lstStyle>
            <a:lvl1pPr algn="l">
              <a:defRPr sz="1200" baseline="0">
                <a:solidFill>
                  <a:srgbClr val="655A5B"/>
                </a:solidFill>
              </a:defRPr>
            </a:lvl1pPr>
          </a:lstStyle>
          <a:p>
            <a:fld id="{876284B0-2AC8-A04F-AE4D-B3D7339E9CC3}" type="datetime1">
              <a:rPr lang="en-US" smtClean="0"/>
              <a:t>1/31/17</a:t>
            </a:fld>
            <a:endParaRPr lang="en-US" dirty="0"/>
          </a:p>
        </p:txBody>
      </p:sp>
      <p:sp>
        <p:nvSpPr>
          <p:cNvPr id="6" name="Rectangle 5"/>
          <p:cNvSpPr/>
          <p:nvPr userDrawn="1"/>
        </p:nvSpPr>
        <p:spPr>
          <a:xfrm>
            <a:off x="11287125" y="0"/>
            <a:ext cx="904875" cy="6858000"/>
          </a:xfrm>
          <a:prstGeom prst="rect">
            <a:avLst/>
          </a:prstGeom>
          <a:solidFill>
            <a:srgbClr val="1C3649"/>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647900709"/>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Header with Bullets 2">
    <p:spTree>
      <p:nvGrpSpPr>
        <p:cNvPr id="1" name=""/>
        <p:cNvGrpSpPr/>
        <p:nvPr/>
      </p:nvGrpSpPr>
      <p:grpSpPr>
        <a:xfrm>
          <a:off x="0" y="0"/>
          <a:ext cx="0" cy="0"/>
          <a:chOff x="0" y="0"/>
          <a:chExt cx="0" cy="0"/>
        </a:xfrm>
      </p:grpSpPr>
      <p:sp>
        <p:nvSpPr>
          <p:cNvPr id="20" name="Text Placeholder 15"/>
          <p:cNvSpPr>
            <a:spLocks noGrp="1"/>
          </p:cNvSpPr>
          <p:nvPr>
            <p:ph type="body" sz="quarter" idx="11" hasCustomPrompt="1"/>
          </p:nvPr>
        </p:nvSpPr>
        <p:spPr>
          <a:xfrm>
            <a:off x="320230" y="345126"/>
            <a:ext cx="9293671" cy="521222"/>
          </a:xfrm>
        </p:spPr>
        <p:txBody>
          <a:bodyPr vert="horz" lIns="91440" tIns="45720" rIns="91440" bIns="45720" rtlCol="0">
            <a:noAutofit/>
          </a:bodyPr>
          <a:lstStyle>
            <a:lvl1pPr>
              <a:defRPr lang="en-US" sz="3000" baseline="0" dirty="0">
                <a:solidFill>
                  <a:schemeClr val="accent1"/>
                </a:solidFill>
                <a:latin typeface="Arial" charset="0"/>
              </a:defRPr>
            </a:lvl1pPr>
          </a:lstStyle>
          <a:p>
            <a:pPr marL="0" lvl="0" indent="0" fontAlgn="t">
              <a:buFontTx/>
              <a:buNone/>
            </a:pPr>
            <a:r>
              <a:rPr lang="en-US" dirty="0" smtClean="0"/>
              <a:t>Header goes here</a:t>
            </a:r>
            <a:endParaRPr lang="en-US" dirty="0"/>
          </a:p>
        </p:txBody>
      </p:sp>
      <p:sp>
        <p:nvSpPr>
          <p:cNvPr id="14" name="Slide Number Placeholder 3"/>
          <p:cNvSpPr>
            <a:spLocks noGrp="1"/>
          </p:cNvSpPr>
          <p:nvPr>
            <p:ph type="sldNum" sz="quarter" idx="4"/>
          </p:nvPr>
        </p:nvSpPr>
        <p:spPr>
          <a:xfrm>
            <a:off x="320231" y="6356350"/>
            <a:ext cx="580665" cy="365125"/>
          </a:xfrm>
          <a:prstGeom prst="rect">
            <a:avLst/>
          </a:prstGeom>
        </p:spPr>
        <p:txBody>
          <a:bodyPr vert="horz" lIns="91440" tIns="45720" rIns="91440" bIns="45720" rtlCol="0" anchor="ctr"/>
          <a:lstStyle>
            <a:lvl1pPr algn="l">
              <a:defRPr sz="1200" baseline="0">
                <a:solidFill>
                  <a:srgbClr val="655A5B"/>
                </a:solidFill>
              </a:defRPr>
            </a:lvl1pPr>
          </a:lstStyle>
          <a:p>
            <a:fld id="{64A8A213-8E92-D94A-82D7-8578C89CAF17}" type="slidenum">
              <a:rPr lang="en-US" smtClean="0"/>
              <a:pPr/>
              <a:t>‹#›</a:t>
            </a:fld>
            <a:endParaRPr lang="en-US" dirty="0"/>
          </a:p>
        </p:txBody>
      </p:sp>
      <p:sp>
        <p:nvSpPr>
          <p:cNvPr id="15" name="Date Placeholder 4"/>
          <p:cNvSpPr>
            <a:spLocks noGrp="1"/>
          </p:cNvSpPr>
          <p:nvPr>
            <p:ph type="dt" sz="half" idx="2"/>
          </p:nvPr>
        </p:nvSpPr>
        <p:spPr>
          <a:xfrm>
            <a:off x="900776" y="6356350"/>
            <a:ext cx="2743200" cy="365125"/>
          </a:xfrm>
          <a:prstGeom prst="rect">
            <a:avLst/>
          </a:prstGeom>
        </p:spPr>
        <p:txBody>
          <a:bodyPr vert="horz" lIns="91440" tIns="45720" rIns="91440" bIns="45720" rtlCol="0" anchor="ctr"/>
          <a:lstStyle>
            <a:lvl1pPr algn="l">
              <a:defRPr sz="1200" baseline="0">
                <a:solidFill>
                  <a:srgbClr val="655A5B"/>
                </a:solidFill>
              </a:defRPr>
            </a:lvl1pPr>
          </a:lstStyle>
          <a:p>
            <a:fld id="{CA0F8199-FC8E-C643-B8D8-36D0E0D36075}" type="datetime1">
              <a:rPr lang="en-US" smtClean="0"/>
              <a:t>1/31/17</a:t>
            </a:fld>
            <a:endParaRPr lang="en-US" dirty="0"/>
          </a:p>
        </p:txBody>
      </p:sp>
      <p:sp>
        <p:nvSpPr>
          <p:cNvPr id="6" name="Text Placeholder 15"/>
          <p:cNvSpPr>
            <a:spLocks noGrp="1"/>
          </p:cNvSpPr>
          <p:nvPr>
            <p:ph type="body" sz="quarter" idx="12" hasCustomPrompt="1"/>
          </p:nvPr>
        </p:nvSpPr>
        <p:spPr>
          <a:xfrm>
            <a:off x="320231" y="1206605"/>
            <a:ext cx="9293670" cy="4813195"/>
          </a:xfrm>
        </p:spPr>
        <p:txBody>
          <a:bodyPr>
            <a:noAutofit/>
          </a:bodyPr>
          <a:lstStyle>
            <a:lvl1pPr marL="342900" indent="-342900" fontAlgn="t">
              <a:lnSpc>
                <a:spcPts val="2700"/>
              </a:lnSpc>
              <a:spcBef>
                <a:spcPts val="0"/>
              </a:spcBef>
              <a:spcAft>
                <a:spcPts val="0"/>
              </a:spcAft>
              <a:buFont typeface="Arial" charset="0"/>
              <a:buChar char="•"/>
              <a:defRPr sz="2500" baseline="0">
                <a:solidFill>
                  <a:srgbClr val="323232"/>
                </a:solidFill>
                <a:latin typeface="Arial" charset="0"/>
              </a:defRPr>
            </a:lvl1pPr>
            <a:lvl5pPr>
              <a:defRPr baseline="0"/>
            </a:lvl5pPr>
          </a:lstStyle>
          <a:p>
            <a:r>
              <a:rPr lang="en-US" dirty="0" smtClean="0"/>
              <a:t>Copy goes here lorem ipsum </a:t>
            </a:r>
            <a:r>
              <a:rPr lang="en-US" dirty="0" err="1" smtClean="0"/>
              <a:t>dolar</a:t>
            </a:r>
            <a:r>
              <a:rPr lang="en-US" dirty="0" smtClean="0"/>
              <a:t>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Donec</a:t>
            </a:r>
            <a:r>
              <a:rPr lang="en-US" dirty="0" smtClean="0"/>
              <a:t> </a:t>
            </a:r>
            <a:r>
              <a:rPr lang="en-US" dirty="0" err="1" smtClean="0"/>
              <a:t>vehicula</a:t>
            </a:r>
            <a:r>
              <a:rPr lang="en-US" dirty="0" smtClean="0"/>
              <a:t> lorem </a:t>
            </a:r>
            <a:r>
              <a:rPr lang="en-US" dirty="0" err="1" smtClean="0"/>
              <a:t>enim</a:t>
            </a:r>
            <a:r>
              <a:rPr lang="en-US" dirty="0" smtClean="0"/>
              <a:t>, </a:t>
            </a:r>
            <a:r>
              <a:rPr lang="en-US" dirty="0" err="1" smtClean="0"/>
              <a:t>quis</a:t>
            </a:r>
            <a:r>
              <a:rPr lang="en-US" dirty="0" smtClean="0"/>
              <a:t> convallis lacus </a:t>
            </a:r>
            <a:r>
              <a:rPr lang="en-US" dirty="0" err="1" smtClean="0"/>
              <a:t>sodales</a:t>
            </a:r>
            <a:r>
              <a:rPr lang="en-US" dirty="0" smtClean="0"/>
              <a:t> in.</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7" name="Rectangle 6"/>
          <p:cNvSpPr/>
          <p:nvPr userDrawn="1"/>
        </p:nvSpPr>
        <p:spPr>
          <a:xfrm>
            <a:off x="11287125" y="0"/>
            <a:ext cx="904875" cy="6858000"/>
          </a:xfrm>
          <a:prstGeom prst="rect">
            <a:avLst/>
          </a:prstGeom>
          <a:solidFill>
            <a:srgbClr val="1C3649"/>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Header with Copy and Picture">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email">
            <a:extLst>
              <a:ext uri="{28A0092B-C50C-407E-A947-70E740481C1C}">
                <a14:useLocalDpi xmlns:a14="http://schemas.microsoft.com/office/drawing/2010/main"/>
              </a:ext>
            </a:extLst>
          </a:blip>
          <a:srcRect b="-221"/>
          <a:stretch/>
        </p:blipFill>
        <p:spPr>
          <a:xfrm>
            <a:off x="6629402" y="345126"/>
            <a:ext cx="4829174" cy="6155065"/>
          </a:xfrm>
          <a:prstGeom prst="rect">
            <a:avLst/>
          </a:prstGeom>
        </p:spPr>
      </p:pic>
      <p:sp>
        <p:nvSpPr>
          <p:cNvPr id="20" name="Text Placeholder 15"/>
          <p:cNvSpPr>
            <a:spLocks noGrp="1"/>
          </p:cNvSpPr>
          <p:nvPr>
            <p:ph type="body" sz="quarter" idx="11" hasCustomPrompt="1"/>
          </p:nvPr>
        </p:nvSpPr>
        <p:spPr>
          <a:xfrm>
            <a:off x="320231" y="345126"/>
            <a:ext cx="5582858" cy="521222"/>
          </a:xfrm>
        </p:spPr>
        <p:txBody>
          <a:bodyPr vert="horz" lIns="91440" tIns="45720" rIns="91440" bIns="45720" rtlCol="0">
            <a:noAutofit/>
          </a:bodyPr>
          <a:lstStyle>
            <a:lvl1pPr>
              <a:defRPr lang="en-US" sz="3000" baseline="0" dirty="0">
                <a:solidFill>
                  <a:schemeClr val="accent1"/>
                </a:solidFill>
                <a:latin typeface="Arial" charset="0"/>
              </a:defRPr>
            </a:lvl1pPr>
          </a:lstStyle>
          <a:p>
            <a:pPr marL="0" lvl="0" indent="0" fontAlgn="t">
              <a:buFontTx/>
              <a:buNone/>
            </a:pPr>
            <a:r>
              <a:rPr lang="en-US" dirty="0" smtClean="0"/>
              <a:t>Header goes here</a:t>
            </a:r>
            <a:endParaRPr lang="en-US" dirty="0"/>
          </a:p>
        </p:txBody>
      </p:sp>
      <p:sp>
        <p:nvSpPr>
          <p:cNvPr id="21" name="Text Placeholder 15"/>
          <p:cNvSpPr>
            <a:spLocks noGrp="1"/>
          </p:cNvSpPr>
          <p:nvPr>
            <p:ph type="body" sz="quarter" idx="12" hasCustomPrompt="1"/>
          </p:nvPr>
        </p:nvSpPr>
        <p:spPr>
          <a:xfrm>
            <a:off x="320230" y="1206605"/>
            <a:ext cx="5582859" cy="4248991"/>
          </a:xfrm>
        </p:spPr>
        <p:txBody>
          <a:bodyPr>
            <a:noAutofit/>
          </a:bodyPr>
          <a:lstStyle>
            <a:lvl1pPr marL="0" indent="0" fontAlgn="t">
              <a:lnSpc>
                <a:spcPts val="2700"/>
              </a:lnSpc>
              <a:spcBef>
                <a:spcPts val="0"/>
              </a:spcBef>
              <a:spcAft>
                <a:spcPts val="1200"/>
              </a:spcAft>
              <a:buFontTx/>
              <a:buNone/>
              <a:defRPr sz="2500" baseline="0">
                <a:solidFill>
                  <a:srgbClr val="323232"/>
                </a:solidFill>
                <a:latin typeface="Arial" charset="0"/>
              </a:defRPr>
            </a:lvl1pPr>
          </a:lstStyle>
          <a:p>
            <a:r>
              <a:rPr lang="en-US" dirty="0" smtClean="0"/>
              <a:t>Copy goes here lorem </a:t>
            </a:r>
            <a:r>
              <a:rPr lang="en-US" err="1" smtClean="0"/>
              <a:t>ipsum</a:t>
            </a:r>
            <a:r>
              <a:rPr lang="en-US" smtClean="0"/>
              <a:t> dolar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Donec</a:t>
            </a:r>
            <a:r>
              <a:rPr lang="en-US" dirty="0" smtClean="0"/>
              <a:t> </a:t>
            </a:r>
            <a:r>
              <a:rPr lang="en-US" dirty="0" err="1" smtClean="0"/>
              <a:t>vehicula</a:t>
            </a:r>
            <a:r>
              <a:rPr lang="en-US" dirty="0" smtClean="0"/>
              <a:t> lorem </a:t>
            </a:r>
            <a:r>
              <a:rPr lang="en-US" dirty="0" err="1" smtClean="0"/>
              <a:t>enim</a:t>
            </a:r>
            <a:r>
              <a:rPr lang="en-US" dirty="0" smtClean="0"/>
              <a:t>, </a:t>
            </a:r>
            <a:r>
              <a:rPr lang="en-US" dirty="0" err="1" smtClean="0"/>
              <a:t>quis</a:t>
            </a:r>
            <a:r>
              <a:rPr lang="en-US" dirty="0" smtClean="0"/>
              <a:t> convallis lacus </a:t>
            </a:r>
            <a:r>
              <a:rPr lang="en-US" dirty="0" err="1" smtClean="0"/>
              <a:t>sodales</a:t>
            </a:r>
            <a:r>
              <a:rPr lang="en-US" dirty="0" smtClean="0"/>
              <a:t> in.</a:t>
            </a:r>
          </a:p>
          <a:p>
            <a:r>
              <a:rPr lang="en-US" dirty="0" smtClean="0"/>
              <a:t>In </a:t>
            </a:r>
            <a:r>
              <a:rPr lang="en-US" dirty="0" err="1" smtClean="0"/>
              <a:t>ut</a:t>
            </a:r>
            <a:r>
              <a:rPr lang="en-US" dirty="0" smtClean="0"/>
              <a:t> </a:t>
            </a:r>
            <a:r>
              <a:rPr lang="en-US" dirty="0" err="1" smtClean="0"/>
              <a:t>lobortis</a:t>
            </a:r>
            <a:r>
              <a:rPr lang="en-US" dirty="0" smtClean="0"/>
              <a:t> </a:t>
            </a:r>
            <a:r>
              <a:rPr lang="en-US" dirty="0" err="1" smtClean="0"/>
              <a:t>neque</a:t>
            </a:r>
            <a:r>
              <a:rPr lang="en-US" dirty="0" smtClean="0"/>
              <a:t>, </a:t>
            </a:r>
            <a:r>
              <a:rPr lang="en-US" dirty="0" err="1" smtClean="0"/>
              <a:t>quis</a:t>
            </a:r>
            <a:r>
              <a:rPr lang="en-US" dirty="0" smtClean="0"/>
              <a:t> </a:t>
            </a:r>
            <a:r>
              <a:rPr lang="en-US" dirty="0" err="1" smtClean="0"/>
              <a:t>lobortis</a:t>
            </a:r>
            <a:r>
              <a:rPr lang="en-US" dirty="0" smtClean="0"/>
              <a:t> </a:t>
            </a:r>
            <a:r>
              <a:rPr lang="en-US" dirty="0" err="1" smtClean="0"/>
              <a:t>velit</a:t>
            </a:r>
            <a:r>
              <a:rPr lang="en-US" dirty="0" smtClean="0"/>
              <a:t>. </a:t>
            </a:r>
            <a:r>
              <a:rPr lang="en-US" dirty="0" err="1" smtClean="0"/>
              <a:t>Praesent</a:t>
            </a:r>
            <a:r>
              <a:rPr lang="en-US" dirty="0" smtClean="0"/>
              <a:t> non </a:t>
            </a:r>
            <a:r>
              <a:rPr lang="en-US" dirty="0" err="1" smtClean="0"/>
              <a:t>feugiat</a:t>
            </a:r>
            <a:r>
              <a:rPr lang="en-US" dirty="0" smtClean="0"/>
              <a:t> </a:t>
            </a:r>
            <a:r>
              <a:rPr lang="en-US" dirty="0" err="1" smtClean="0"/>
              <a:t>sapien</a:t>
            </a:r>
            <a:r>
              <a:rPr lang="en-US" dirty="0" smtClean="0"/>
              <a:t>, </a:t>
            </a:r>
            <a:r>
              <a:rPr lang="en-US" dirty="0" err="1" smtClean="0"/>
              <a:t>sed</a:t>
            </a:r>
            <a:r>
              <a:rPr lang="en-US" dirty="0" smtClean="0"/>
              <a:t> </a:t>
            </a:r>
            <a:r>
              <a:rPr lang="en-US" dirty="0" err="1" smtClean="0"/>
              <a:t>rhoncus</a:t>
            </a:r>
            <a:r>
              <a:rPr lang="en-US" dirty="0" smtClean="0"/>
              <a:t>.</a:t>
            </a:r>
          </a:p>
        </p:txBody>
      </p:sp>
      <p:sp>
        <p:nvSpPr>
          <p:cNvPr id="3" name="Picture Placeholder 2"/>
          <p:cNvSpPr>
            <a:spLocks noGrp="1"/>
          </p:cNvSpPr>
          <p:nvPr>
            <p:ph type="pic" sz="quarter" idx="13"/>
          </p:nvPr>
        </p:nvSpPr>
        <p:spPr>
          <a:xfrm>
            <a:off x="6629401" y="345126"/>
            <a:ext cx="4829174" cy="6155065"/>
          </a:xfrm>
        </p:spPr>
        <p:txBody>
          <a:bodyPr>
            <a:normAutofit/>
          </a:bodyPr>
          <a:lstStyle>
            <a:lvl1pPr>
              <a:defRPr sz="1400" baseline="0"/>
            </a:lvl1pPr>
          </a:lstStyle>
          <a:p>
            <a:endParaRPr lang="en-US" dirty="0"/>
          </a:p>
        </p:txBody>
      </p:sp>
      <p:sp>
        <p:nvSpPr>
          <p:cNvPr id="18" name="Slide Number Placeholder 3"/>
          <p:cNvSpPr>
            <a:spLocks noGrp="1"/>
          </p:cNvSpPr>
          <p:nvPr>
            <p:ph type="sldNum" sz="quarter" idx="4"/>
          </p:nvPr>
        </p:nvSpPr>
        <p:spPr>
          <a:xfrm>
            <a:off x="320231" y="6356350"/>
            <a:ext cx="580665" cy="365125"/>
          </a:xfrm>
          <a:prstGeom prst="rect">
            <a:avLst/>
          </a:prstGeom>
        </p:spPr>
        <p:txBody>
          <a:bodyPr vert="horz" lIns="91440" tIns="45720" rIns="91440" bIns="45720" rtlCol="0" anchor="ctr"/>
          <a:lstStyle>
            <a:lvl1pPr algn="l">
              <a:defRPr sz="1200" baseline="0">
                <a:solidFill>
                  <a:srgbClr val="655A5B"/>
                </a:solidFill>
              </a:defRPr>
            </a:lvl1pPr>
          </a:lstStyle>
          <a:p>
            <a:fld id="{64A8A213-8E92-D94A-82D7-8578C89CAF17}" type="slidenum">
              <a:rPr lang="en-US" smtClean="0"/>
              <a:pPr/>
              <a:t>‹#›</a:t>
            </a:fld>
            <a:endParaRPr lang="en-US" dirty="0"/>
          </a:p>
        </p:txBody>
      </p:sp>
      <p:sp>
        <p:nvSpPr>
          <p:cNvPr id="19" name="Date Placeholder 4"/>
          <p:cNvSpPr>
            <a:spLocks noGrp="1"/>
          </p:cNvSpPr>
          <p:nvPr>
            <p:ph type="dt" sz="half" idx="2"/>
          </p:nvPr>
        </p:nvSpPr>
        <p:spPr>
          <a:xfrm>
            <a:off x="900776" y="6356350"/>
            <a:ext cx="2743200" cy="365125"/>
          </a:xfrm>
          <a:prstGeom prst="rect">
            <a:avLst/>
          </a:prstGeom>
        </p:spPr>
        <p:txBody>
          <a:bodyPr vert="horz" lIns="91440" tIns="45720" rIns="91440" bIns="45720" rtlCol="0" anchor="ctr"/>
          <a:lstStyle>
            <a:lvl1pPr algn="l">
              <a:defRPr sz="1200" baseline="0">
                <a:solidFill>
                  <a:srgbClr val="655A5B"/>
                </a:solidFill>
              </a:defRPr>
            </a:lvl1pPr>
          </a:lstStyle>
          <a:p>
            <a:fld id="{4AE350A5-D073-3643-B816-1F4E4BB3A160}" type="datetime1">
              <a:rPr lang="en-US" smtClean="0"/>
              <a:t>1/31/17</a:t>
            </a:fld>
            <a:endParaRPr lang="en-US" dirty="0"/>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1287125" cy="6858000"/>
          </a:xfrm>
          <a:prstGeom prst="rect">
            <a:avLst/>
          </a:prstGeom>
        </p:spPr>
      </p:pic>
      <p:sp>
        <p:nvSpPr>
          <p:cNvPr id="7" name="Picture Placeholder 6"/>
          <p:cNvSpPr>
            <a:spLocks noGrp="1"/>
          </p:cNvSpPr>
          <p:nvPr>
            <p:ph type="pic" sz="quarter" idx="10"/>
          </p:nvPr>
        </p:nvSpPr>
        <p:spPr>
          <a:xfrm>
            <a:off x="0" y="0"/>
            <a:ext cx="11287125" cy="6858000"/>
          </a:xfrm>
        </p:spPr>
        <p:txBody>
          <a:bodyPr>
            <a:normAutofit/>
          </a:bodyPr>
          <a:lstStyle>
            <a:lvl1pPr>
              <a:defRPr sz="1400" baseline="0"/>
            </a:lvl1pPr>
          </a:lstStyle>
          <a:p>
            <a:endParaRPr lang="en-US" dirty="0"/>
          </a:p>
        </p:txBody>
      </p:sp>
      <p:sp>
        <p:nvSpPr>
          <p:cNvPr id="2" name="Rectangle 1"/>
          <p:cNvSpPr/>
          <p:nvPr userDrawn="1"/>
        </p:nvSpPr>
        <p:spPr>
          <a:xfrm>
            <a:off x="11287125" y="0"/>
            <a:ext cx="904875" cy="6858000"/>
          </a:xfrm>
          <a:prstGeom prst="rect">
            <a:avLst/>
          </a:prstGeom>
          <a:solidFill>
            <a:srgbClr val="1C3649"/>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Slide Number Placeholder 3"/>
          <p:cNvSpPr>
            <a:spLocks noGrp="1"/>
          </p:cNvSpPr>
          <p:nvPr>
            <p:ph type="sldNum" sz="quarter" idx="4"/>
          </p:nvPr>
        </p:nvSpPr>
        <p:spPr>
          <a:xfrm>
            <a:off x="320231" y="6356350"/>
            <a:ext cx="580665" cy="365125"/>
          </a:xfrm>
          <a:prstGeom prst="rect">
            <a:avLst/>
          </a:prstGeom>
        </p:spPr>
        <p:txBody>
          <a:bodyPr vert="horz" lIns="91440" tIns="45720" rIns="91440" bIns="45720" rtlCol="0" anchor="ctr"/>
          <a:lstStyle>
            <a:lvl1pPr algn="l">
              <a:defRPr sz="1200" baseline="0">
                <a:solidFill>
                  <a:schemeClr val="bg1"/>
                </a:solidFill>
              </a:defRPr>
            </a:lvl1pPr>
          </a:lstStyle>
          <a:p>
            <a:fld id="{64A8A213-8E92-D94A-82D7-8578C89CAF17}" type="slidenum">
              <a:rPr lang="en-US" smtClean="0"/>
              <a:pPr/>
              <a:t>‹#›</a:t>
            </a:fld>
            <a:endParaRPr lang="en-US" dirty="0"/>
          </a:p>
        </p:txBody>
      </p:sp>
      <p:sp>
        <p:nvSpPr>
          <p:cNvPr id="13" name="Date Placeholder 4"/>
          <p:cNvSpPr>
            <a:spLocks noGrp="1"/>
          </p:cNvSpPr>
          <p:nvPr>
            <p:ph type="dt" sz="half" idx="2"/>
          </p:nvPr>
        </p:nvSpPr>
        <p:spPr>
          <a:xfrm>
            <a:off x="900776" y="6356350"/>
            <a:ext cx="2743200" cy="365125"/>
          </a:xfrm>
          <a:prstGeom prst="rect">
            <a:avLst/>
          </a:prstGeom>
        </p:spPr>
        <p:txBody>
          <a:bodyPr vert="horz" lIns="91440" tIns="45720" rIns="91440" bIns="45720" rtlCol="0" anchor="ctr"/>
          <a:lstStyle>
            <a:lvl1pPr algn="l">
              <a:defRPr sz="1200" baseline="0">
                <a:solidFill>
                  <a:schemeClr val="bg1"/>
                </a:solidFill>
              </a:defRPr>
            </a:lvl1pPr>
          </a:lstStyle>
          <a:p>
            <a:fld id="{772DFBEE-8E10-2240-B565-8B23614EABEB}" type="datetime1">
              <a:rPr lang="en-US" smtClean="0"/>
              <a:t>1/31/17</a:t>
            </a:fld>
            <a:endParaRPr lang="en-US" dirty="0"/>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5446853" cy="1325563"/>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7" name="Text Placeholder 6"/>
          <p:cNvSpPr>
            <a:spLocks noGrp="1"/>
          </p:cNvSpPr>
          <p:nvPr>
            <p:ph type="body" idx="1"/>
          </p:nvPr>
        </p:nvSpPr>
        <p:spPr>
          <a:xfrm>
            <a:off x="838200" y="1825625"/>
            <a:ext cx="5446853" cy="4351338"/>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Footer Placeholder 2"/>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rgbClr val="655A5B"/>
                </a:solidFill>
              </a:defRPr>
            </a:lvl1pPr>
          </a:lstStyle>
          <a:p>
            <a:endParaRPr lang="en-US" dirty="0"/>
          </a:p>
        </p:txBody>
      </p:sp>
      <p:sp>
        <p:nvSpPr>
          <p:cNvPr id="4" name="Slide Number Placeholder 3"/>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rgbClr val="655A5B"/>
                </a:solidFill>
              </a:defRPr>
            </a:lvl1pPr>
          </a:lstStyle>
          <a:p>
            <a:fld id="{64A8A213-8E92-D94A-82D7-8578C89CAF17}" type="slidenum">
              <a:rPr lang="en-US" smtClean="0"/>
              <a:pPr/>
              <a:t>‹#›</a:t>
            </a:fld>
            <a:endParaRPr lang="en-US" dirty="0"/>
          </a:p>
        </p:txBody>
      </p:sp>
      <p:sp>
        <p:nvSpPr>
          <p:cNvPr id="5" name="Date Placeholder 4"/>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rgbClr val="655A5B"/>
                </a:solidFill>
              </a:defRPr>
            </a:lvl1pPr>
          </a:lstStyle>
          <a:p>
            <a:fld id="{5B4735C4-01F3-B443-91AE-9B25A360EFDC}" type="datetime1">
              <a:rPr lang="en-US" smtClean="0"/>
              <a:t>1/31/17</a:t>
            </a:fld>
            <a:endParaRPr lang="en-US" dirty="0"/>
          </a:p>
        </p:txBody>
      </p:sp>
    </p:spTree>
    <p:extLst>
      <p:ext uri="{BB962C8B-B14F-4D97-AF65-F5344CB8AC3E}">
        <p14:creationId xmlns:p14="http://schemas.microsoft.com/office/powerpoint/2010/main" val="2010752598"/>
      </p:ext>
    </p:extLst>
  </p:cSld>
  <p:clrMap bg1="lt1" tx1="dk1" bg2="lt2" tx2="dk2" accent1="accent1" accent2="accent2" accent3="accent3" accent4="accent4" accent5="accent5" accent6="accent6" hlink="hlink" folHlink="folHlink"/>
  <p:sldLayoutIdLst>
    <p:sldLayoutId id="2147483649" r:id="rId1"/>
    <p:sldLayoutId id="2147483661" r:id="rId2"/>
    <p:sldLayoutId id="2147483663" r:id="rId3"/>
    <p:sldLayoutId id="2147483664" r:id="rId4"/>
    <p:sldLayoutId id="2147483666" r:id="rId5"/>
    <p:sldLayoutId id="2147483673" r:id="rId6"/>
    <p:sldLayoutId id="2147483674" r:id="rId7"/>
    <p:sldLayoutId id="2147483665" r:id="rId8"/>
    <p:sldLayoutId id="2147483667" r:id="rId9"/>
    <p:sldLayoutId id="2147483676" r:id="rId10"/>
    <p:sldLayoutId id="2147483668" r:id="rId11"/>
    <p:sldLayoutId id="2147483669" r:id="rId12"/>
    <p:sldLayoutId id="2147483670" r:id="rId13"/>
    <p:sldLayoutId id="2147483671" r:id="rId14"/>
    <p:sldLayoutId id="2147483672" r:id="rId15"/>
    <p:sldLayoutId id="2147483675" r:id="rId16"/>
  </p:sldLayoutIdLst>
  <p:timing>
    <p:tnLst>
      <p:par>
        <p:cTn id="1" dur="indefinite" restart="never" nodeType="tmRoot"/>
      </p:par>
    </p:tnLst>
  </p:timing>
  <p:hf hdr="0"/>
  <p:txStyles>
    <p:titleStyle>
      <a:lvl1pPr algn="l" defTabSz="914400" rtl="0" eaLnBrk="1" latinLnBrk="0" hangingPunct="1">
        <a:lnSpc>
          <a:spcPct val="90000"/>
        </a:lnSpc>
        <a:spcBef>
          <a:spcPct val="0"/>
        </a:spcBef>
        <a:buNone/>
        <a:defRPr sz="3000" kern="1200" baseline="0">
          <a:solidFill>
            <a:schemeClr val="accent1"/>
          </a:solidFill>
          <a:latin typeface="Arial" charset="0"/>
          <a:ea typeface="+mj-ea"/>
          <a:cs typeface="+mj-cs"/>
        </a:defRPr>
      </a:lvl1pPr>
    </p:titleStyle>
    <p:bodyStyle>
      <a:lvl1pPr marL="0" indent="0" algn="l" defTabSz="914400" rtl="0" eaLnBrk="1" latinLnBrk="0" hangingPunct="1">
        <a:lnSpc>
          <a:spcPct val="90000"/>
        </a:lnSpc>
        <a:spcBef>
          <a:spcPts val="1000"/>
        </a:spcBef>
        <a:buFont typeface="Arial"/>
        <a:buNone/>
        <a:defRPr sz="2500" kern="1200">
          <a:solidFill>
            <a:srgbClr val="323232"/>
          </a:solidFill>
          <a:latin typeface="+mn-lt"/>
          <a:ea typeface="+mn-ea"/>
          <a:cs typeface="+mn-cs"/>
        </a:defRPr>
      </a:lvl1pPr>
      <a:lvl2pPr marL="4572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2pPr>
      <a:lvl3pPr marL="9144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3pPr>
      <a:lvl4pPr marL="13716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4pPr>
      <a:lvl5pPr marL="18288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7.png"/><Relationship Id="rId3" Type="http://schemas.openxmlformats.org/officeDocument/2006/relationships/hyperlink" Target="https://nodejs.org/en/"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9.jpg"/><Relationship Id="rId4" Type="http://schemas.openxmlformats.org/officeDocument/2006/relationships/image" Target="../media/image20.jpg"/><Relationship Id="rId5" Type="http://schemas.openxmlformats.org/officeDocument/2006/relationships/image" Target="../media/image21.png"/><Relationship Id="rId6" Type="http://schemas.openxmlformats.org/officeDocument/2006/relationships/image" Target="../media/image22.png"/><Relationship Id="rId1" Type="http://schemas.openxmlformats.org/officeDocument/2006/relationships/slideLayout" Target="../slideLayouts/slideLayout6.xml"/><Relationship Id="rId2" Type="http://schemas.openxmlformats.org/officeDocument/2006/relationships/image" Target="../media/image18.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3.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5.jpg"/><Relationship Id="rId4" Type="http://schemas.openxmlformats.org/officeDocument/2006/relationships/image" Target="../media/image26.jpg"/><Relationship Id="rId5" Type="http://schemas.openxmlformats.org/officeDocument/2006/relationships/image" Target="../media/image27.jpg"/><Relationship Id="rId1" Type="http://schemas.openxmlformats.org/officeDocument/2006/relationships/slideLayout" Target="../slideLayouts/slideLayout6.xml"/><Relationship Id="rId2" Type="http://schemas.openxmlformats.org/officeDocument/2006/relationships/image" Target="../media/image2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9.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0.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1.png"/></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34.png"/><Relationship Id="rId1" Type="http://schemas.openxmlformats.org/officeDocument/2006/relationships/slideLayout" Target="../slideLayouts/slideLayout6.xml"/><Relationship Id="rId2" Type="http://schemas.openxmlformats.org/officeDocument/2006/relationships/image" Target="../media/image3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5.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hyperlink" Target="http://www.ibm.com/legal/copytrade.shtml"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0.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1" Type="http://schemas.openxmlformats.org/officeDocument/2006/relationships/hyperlink" Target="http://swagger.io/" TargetMode="External"/><Relationship Id="rId12" Type="http://schemas.openxmlformats.org/officeDocument/2006/relationships/hyperlink" Target="https://wallabyjs.com/" TargetMode="External"/><Relationship Id="rId13" Type="http://schemas.openxmlformats.org/officeDocument/2006/relationships/hyperlink" Target="https://git-scm.com/" TargetMode="External"/><Relationship Id="rId14" Type="http://schemas.openxmlformats.org/officeDocument/2006/relationships/hyperlink" Target="https://www.git-tower.com/" TargetMode="External"/><Relationship Id="rId15" Type="http://schemas.openxmlformats.org/officeDocument/2006/relationships/hyperlink" Target="https://www.sourcetreeapp.com/" TargetMode="External"/><Relationship Id="rId16" Type="http://schemas.openxmlformats.org/officeDocument/2006/relationships/hyperlink" Target="https://mustache.github.io/" TargetMode="External"/><Relationship Id="rId1" Type="http://schemas.openxmlformats.org/officeDocument/2006/relationships/slideLayout" Target="../slideLayouts/slideLayout6.xml"/><Relationship Id="rId2" Type="http://schemas.openxmlformats.org/officeDocument/2006/relationships/hyperlink" Target="https://nodejs.org/" TargetMode="External"/><Relationship Id="rId3" Type="http://schemas.openxmlformats.org/officeDocument/2006/relationships/hyperlink" Target="https://www.npmjs.com/" TargetMode="External"/><Relationship Id="rId4" Type="http://schemas.openxmlformats.org/officeDocument/2006/relationships/hyperlink" Target="https://jasmine.github.io/" TargetMode="External"/><Relationship Id="rId5" Type="http://schemas.openxmlformats.org/officeDocument/2006/relationships/hyperlink" Target="https://www.protractortest.org/" TargetMode="External"/><Relationship Id="rId6" Type="http://schemas.openxmlformats.org/officeDocument/2006/relationships/hyperlink" Target="https://angular.io/" TargetMode="External"/><Relationship Id="rId7" Type="http://schemas.openxmlformats.org/officeDocument/2006/relationships/hyperlink" Target="https://cli.angular.io/" TargetMode="External"/><Relationship Id="rId8" Type="http://schemas.openxmlformats.org/officeDocument/2006/relationships/hyperlink" Target="https://www.typescriptlang.org/" TargetMode="External"/><Relationship Id="rId9" Type="http://schemas.openxmlformats.org/officeDocument/2006/relationships/hyperlink" Target="https://webpack.js.org/" TargetMode="External"/><Relationship Id="rId10" Type="http://schemas.openxmlformats.org/officeDocument/2006/relationships/hyperlink" Target="https://code.visualstudio.com/"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2.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3.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15.jpg"/><Relationship Id="rId3" Type="http://schemas.openxmlformats.org/officeDocument/2006/relationships/image" Target="../media/image16.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2"/>
          </p:nvPr>
        </p:nvSpPr>
        <p:spPr>
          <a:xfrm>
            <a:off x="320231" y="347013"/>
            <a:ext cx="4666548" cy="864461"/>
          </a:xfrm>
        </p:spPr>
        <p:txBody>
          <a:bodyPr/>
          <a:lstStyle/>
          <a:p>
            <a:r>
              <a:rPr lang="en-US" dirty="0" smtClean="0"/>
              <a:t>DEV-1545</a:t>
            </a:r>
            <a:br>
              <a:rPr lang="en-US" dirty="0" smtClean="0"/>
            </a:br>
            <a:r>
              <a:rPr lang="en-US" dirty="0" smtClean="0"/>
              <a:t>Beyond Domino Designer</a:t>
            </a:r>
          </a:p>
          <a:p>
            <a:endParaRPr lang="en-US" dirty="0"/>
          </a:p>
        </p:txBody>
      </p:sp>
    </p:spTree>
    <p:extLst>
      <p:ext uri="{BB962C8B-B14F-4D97-AF65-F5344CB8AC3E}">
        <p14:creationId xmlns:p14="http://schemas.microsoft.com/office/powerpoint/2010/main" val="228465752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US" dirty="0" smtClean="0"/>
              <a:t>How</a:t>
            </a:r>
            <a:endParaRPr lang="en-US" dirty="0"/>
          </a:p>
        </p:txBody>
      </p:sp>
      <p:sp>
        <p:nvSpPr>
          <p:cNvPr id="4" name="Slide Number Placeholder 3"/>
          <p:cNvSpPr>
            <a:spLocks noGrp="1"/>
          </p:cNvSpPr>
          <p:nvPr>
            <p:ph type="sldNum" sz="quarter" idx="4"/>
          </p:nvPr>
        </p:nvSpPr>
        <p:spPr/>
        <p:txBody>
          <a:bodyPr/>
          <a:lstStyle/>
          <a:p>
            <a:fld id="{64A8A213-8E92-D94A-82D7-8578C89CAF17}" type="slidenum">
              <a:rPr lang="en-US" smtClean="0"/>
              <a:pPr/>
              <a:t>10</a:t>
            </a:fld>
            <a:endParaRPr lang="en-US" dirty="0"/>
          </a:p>
        </p:txBody>
      </p:sp>
      <p:sp>
        <p:nvSpPr>
          <p:cNvPr id="5" name="Date Placeholder 4"/>
          <p:cNvSpPr>
            <a:spLocks noGrp="1"/>
          </p:cNvSpPr>
          <p:nvPr>
            <p:ph type="dt" sz="half" idx="2"/>
          </p:nvPr>
        </p:nvSpPr>
        <p:spPr/>
        <p:txBody>
          <a:bodyPr/>
          <a:lstStyle/>
          <a:p>
            <a:fld id="{876284B0-2AC8-A04F-AE4D-B3D7339E9CC3}" type="datetime1">
              <a:rPr lang="en-US" smtClean="0"/>
              <a:t>1/31/17</a:t>
            </a:fld>
            <a:endParaRPr lang="en-US" dirty="0"/>
          </a:p>
        </p:txBody>
      </p:sp>
      <p:sp>
        <p:nvSpPr>
          <p:cNvPr id="9" name="TextBox 8"/>
          <p:cNvSpPr txBox="1"/>
          <p:nvPr/>
        </p:nvSpPr>
        <p:spPr>
          <a:xfrm rot="16200000">
            <a:off x="8912414" y="2959075"/>
            <a:ext cx="5644772" cy="914400"/>
          </a:xfrm>
          <a:prstGeom prst="rect">
            <a:avLst/>
          </a:prstGeom>
        </p:spPr>
        <p:txBody>
          <a:bodyPr vert="horz" wrap="none" lIns="91440" tIns="45720" rIns="91440" bIns="45720" rtlCol="0" anchor="t" anchorCtr="0">
            <a:normAutofit/>
          </a:bodyPr>
          <a:lstStyle/>
          <a:p>
            <a:pPr>
              <a:lnSpc>
                <a:spcPct val="95000"/>
              </a:lnSpc>
            </a:pPr>
            <a:r>
              <a:rPr lang="en-US" sz="4800" dirty="0" smtClean="0">
                <a:solidFill>
                  <a:srgbClr val="323232"/>
                </a:solidFill>
              </a:rPr>
              <a:t>Command line irony</a:t>
            </a:r>
          </a:p>
        </p:txBody>
      </p:sp>
      <p:sp>
        <p:nvSpPr>
          <p:cNvPr id="8" name="Text Placeholder 1"/>
          <p:cNvSpPr txBox="1">
            <a:spLocks/>
          </p:cNvSpPr>
          <p:nvPr/>
        </p:nvSpPr>
        <p:spPr>
          <a:xfrm rot="16200000">
            <a:off x="10593757" y="5352617"/>
            <a:ext cx="2111768" cy="625948"/>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a:buNone/>
              <a:defRPr sz="2500" kern="1200">
                <a:solidFill>
                  <a:srgbClr val="323232"/>
                </a:solidFill>
                <a:latin typeface="+mn-lt"/>
                <a:ea typeface="+mn-ea"/>
                <a:cs typeface="+mn-cs"/>
              </a:defRPr>
            </a:lvl1pPr>
            <a:lvl2pPr marL="4572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2pPr>
            <a:lvl3pPr marL="9144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3pPr>
            <a:lvl4pPr marL="13716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4pPr>
            <a:lvl5pPr marL="18288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6000" b="1" dirty="0" smtClean="0">
                <a:solidFill>
                  <a:schemeClr val="bg1"/>
                </a:solidFill>
              </a:rPr>
              <a:t>How</a:t>
            </a:r>
            <a:endParaRPr lang="en-US" sz="6000" b="1" dirty="0">
              <a:solidFill>
                <a:schemeClr val="bg1"/>
              </a:solidFill>
            </a:endParaRPr>
          </a:p>
        </p:txBody>
      </p:sp>
      <p:sp>
        <p:nvSpPr>
          <p:cNvPr id="3" name="Rectangle 2"/>
          <p:cNvSpPr/>
          <p:nvPr/>
        </p:nvSpPr>
        <p:spPr>
          <a:xfrm>
            <a:off x="6915710" y="4971534"/>
            <a:ext cx="671979" cy="369332"/>
          </a:xfrm>
          <a:prstGeom prst="rect">
            <a:avLst/>
          </a:prstGeom>
        </p:spPr>
        <p:txBody>
          <a:bodyPr wrap="none">
            <a:spAutoFit/>
          </a:bodyPr>
          <a:lstStyle/>
          <a:p>
            <a:r>
              <a:rPr lang="en-US" b="1" dirty="0">
                <a:solidFill>
                  <a:schemeClr val="bg1"/>
                </a:solidFill>
              </a:rPr>
              <a:t>How</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0159" y="1052299"/>
            <a:ext cx="6615232" cy="5118100"/>
          </a:xfrm>
          <a:prstGeom prst="rect">
            <a:avLst/>
          </a:prstGeom>
        </p:spPr>
      </p:pic>
      <p:sp>
        <p:nvSpPr>
          <p:cNvPr id="10" name="TextBox 9"/>
          <p:cNvSpPr txBox="1"/>
          <p:nvPr/>
        </p:nvSpPr>
        <p:spPr>
          <a:xfrm>
            <a:off x="6769100" y="1052299"/>
            <a:ext cx="3995281" cy="5118100"/>
          </a:xfrm>
          <a:prstGeom prst="rect">
            <a:avLst/>
          </a:prstGeom>
        </p:spPr>
        <p:txBody>
          <a:bodyPr vert="horz" wrap="none" lIns="91440" tIns="45720" rIns="91440" bIns="45720" rtlCol="0" anchor="t" anchorCtr="0">
            <a:normAutofit/>
          </a:bodyPr>
          <a:lstStyle/>
          <a:p>
            <a:pPr>
              <a:lnSpc>
                <a:spcPct val="95000"/>
              </a:lnSpc>
            </a:pPr>
            <a:r>
              <a:rPr lang="en-US" sz="2400" dirty="0" smtClean="0">
                <a:solidFill>
                  <a:srgbClr val="323232"/>
                </a:solidFill>
              </a:rPr>
              <a:t>Install</a:t>
            </a:r>
          </a:p>
          <a:p>
            <a:pPr algn="ctr">
              <a:lnSpc>
                <a:spcPct val="95000"/>
              </a:lnSpc>
            </a:pPr>
            <a:r>
              <a:rPr lang="en-US" sz="6000" dirty="0" err="1" smtClean="0">
                <a:solidFill>
                  <a:srgbClr val="323232"/>
                </a:solidFill>
                <a:latin typeface="+mj-lt"/>
              </a:rPr>
              <a:t>node.js</a:t>
            </a:r>
            <a:endParaRPr lang="en-US" sz="6000" dirty="0" smtClean="0">
              <a:solidFill>
                <a:srgbClr val="323232"/>
              </a:solidFill>
              <a:latin typeface="+mj-lt"/>
            </a:endParaRPr>
          </a:p>
          <a:p>
            <a:pPr>
              <a:lnSpc>
                <a:spcPct val="95000"/>
              </a:lnSpc>
            </a:pPr>
            <a:endParaRPr lang="en-US" sz="2400" dirty="0" smtClean="0">
              <a:solidFill>
                <a:srgbClr val="323232"/>
              </a:solidFill>
              <a:hlinkClick r:id="rId3"/>
            </a:endParaRPr>
          </a:p>
          <a:p>
            <a:pPr>
              <a:lnSpc>
                <a:spcPct val="95000"/>
              </a:lnSpc>
            </a:pPr>
            <a:r>
              <a:rPr lang="en-US" sz="2400" dirty="0" smtClean="0">
                <a:solidFill>
                  <a:srgbClr val="323232"/>
                </a:solidFill>
                <a:hlinkClick r:id="rId3"/>
              </a:rPr>
              <a:t>https</a:t>
            </a:r>
            <a:r>
              <a:rPr lang="en-US" sz="2400" dirty="0">
                <a:solidFill>
                  <a:srgbClr val="323232"/>
                </a:solidFill>
                <a:hlinkClick r:id="rId3"/>
              </a:rPr>
              <a:t>://</a:t>
            </a:r>
            <a:r>
              <a:rPr lang="en-US" sz="2400" dirty="0" smtClean="0">
                <a:solidFill>
                  <a:srgbClr val="323232"/>
                </a:solidFill>
                <a:hlinkClick r:id="rId3"/>
              </a:rPr>
              <a:t>nodejs.org</a:t>
            </a:r>
            <a:endParaRPr lang="en-US" sz="2400" dirty="0" smtClean="0">
              <a:solidFill>
                <a:srgbClr val="323232"/>
              </a:solidFill>
            </a:endParaRPr>
          </a:p>
          <a:p>
            <a:pPr>
              <a:lnSpc>
                <a:spcPct val="95000"/>
              </a:lnSpc>
            </a:pPr>
            <a:r>
              <a:rPr lang="en-US" sz="2400" dirty="0" smtClean="0">
                <a:solidFill>
                  <a:srgbClr val="323232"/>
                </a:solidFill>
              </a:rPr>
              <a:t>(currently 6.9.4 LTS)</a:t>
            </a:r>
            <a:endParaRPr lang="en-US" sz="2400" dirty="0">
              <a:solidFill>
                <a:srgbClr val="323232"/>
              </a:solidFill>
            </a:endParaRPr>
          </a:p>
          <a:p>
            <a:pPr>
              <a:lnSpc>
                <a:spcPct val="95000"/>
              </a:lnSpc>
            </a:pPr>
            <a:r>
              <a:rPr lang="mr-IN" sz="2400" dirty="0" smtClean="0">
                <a:solidFill>
                  <a:srgbClr val="323232"/>
                </a:solidFill>
              </a:rPr>
              <a:t>…</a:t>
            </a:r>
            <a:r>
              <a:rPr lang="en-US" sz="2400" dirty="0" smtClean="0">
                <a:solidFill>
                  <a:srgbClr val="323232"/>
                </a:solidFill>
              </a:rPr>
              <a:t> and </a:t>
            </a:r>
            <a:r>
              <a:rPr lang="mr-IN" sz="2400" dirty="0" smtClean="0">
                <a:solidFill>
                  <a:srgbClr val="323232"/>
                </a:solidFill>
              </a:rPr>
              <a:t>…</a:t>
            </a:r>
            <a:endParaRPr lang="en-US" sz="2400" dirty="0" smtClean="0">
              <a:solidFill>
                <a:srgbClr val="323232"/>
              </a:solidFill>
            </a:endParaRPr>
          </a:p>
          <a:p>
            <a:pPr>
              <a:lnSpc>
                <a:spcPct val="95000"/>
              </a:lnSpc>
            </a:pPr>
            <a:r>
              <a:rPr lang="en-US" sz="2400" dirty="0" smtClean="0">
                <a:solidFill>
                  <a:srgbClr val="323232"/>
                </a:solidFill>
              </a:rPr>
              <a:t>make friends with</a:t>
            </a:r>
          </a:p>
          <a:p>
            <a:pPr>
              <a:lnSpc>
                <a:spcPct val="95000"/>
              </a:lnSpc>
            </a:pPr>
            <a:endParaRPr lang="en-US" sz="2400" dirty="0" smtClean="0">
              <a:solidFill>
                <a:srgbClr val="323232"/>
              </a:solidFill>
            </a:endParaRPr>
          </a:p>
          <a:p>
            <a:pPr algn="ctr">
              <a:lnSpc>
                <a:spcPct val="95000"/>
              </a:lnSpc>
            </a:pPr>
            <a:r>
              <a:rPr lang="en-US" sz="6000" dirty="0" err="1">
                <a:solidFill>
                  <a:srgbClr val="323232"/>
                </a:solidFill>
                <a:latin typeface="+mj-lt"/>
              </a:rPr>
              <a:t>n</a:t>
            </a:r>
            <a:r>
              <a:rPr lang="en-US" sz="6000" dirty="0" err="1" smtClean="0">
                <a:solidFill>
                  <a:srgbClr val="323232"/>
                </a:solidFill>
                <a:latin typeface="+mj-lt"/>
              </a:rPr>
              <a:t>pm</a:t>
            </a:r>
            <a:endParaRPr lang="en-US" sz="6000" dirty="0">
              <a:solidFill>
                <a:srgbClr val="323232"/>
              </a:solidFill>
              <a:latin typeface="+mj-lt"/>
            </a:endParaRPr>
          </a:p>
          <a:p>
            <a:pPr>
              <a:lnSpc>
                <a:spcPct val="95000"/>
              </a:lnSpc>
            </a:pPr>
            <a:endParaRPr lang="en-US" sz="2400" dirty="0">
              <a:solidFill>
                <a:srgbClr val="323232"/>
              </a:solidFill>
            </a:endParaRPr>
          </a:p>
          <a:p>
            <a:pPr>
              <a:lnSpc>
                <a:spcPct val="95000"/>
              </a:lnSpc>
            </a:pPr>
            <a:r>
              <a:rPr lang="en-US" sz="2400" dirty="0" smtClean="0">
                <a:solidFill>
                  <a:srgbClr val="323232"/>
                </a:solidFill>
              </a:rPr>
              <a:t>we take it from there</a:t>
            </a:r>
          </a:p>
        </p:txBody>
      </p:sp>
    </p:spTree>
    <p:extLst>
      <p:ext uri="{BB962C8B-B14F-4D97-AF65-F5344CB8AC3E}">
        <p14:creationId xmlns:p14="http://schemas.microsoft.com/office/powerpoint/2010/main" val="3406707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1"/>
          </p:nvPr>
        </p:nvSpPr>
        <p:spPr/>
        <p:txBody>
          <a:bodyPr/>
          <a:lstStyle/>
          <a:p>
            <a:r>
              <a:rPr lang="en-US" dirty="0" smtClean="0"/>
              <a:t>The tools</a:t>
            </a:r>
            <a:endParaRPr lang="en-US" dirty="0"/>
          </a:p>
        </p:txBody>
      </p:sp>
      <p:sp>
        <p:nvSpPr>
          <p:cNvPr id="5" name="Slide Number Placeholder 4"/>
          <p:cNvSpPr>
            <a:spLocks noGrp="1"/>
          </p:cNvSpPr>
          <p:nvPr>
            <p:ph type="sldNum" sz="quarter" idx="4"/>
          </p:nvPr>
        </p:nvSpPr>
        <p:spPr/>
        <p:txBody>
          <a:bodyPr/>
          <a:lstStyle/>
          <a:p>
            <a:fld id="{64A8A213-8E92-D94A-82D7-8578C89CAF17}" type="slidenum">
              <a:rPr lang="en-US" smtClean="0"/>
              <a:pPr/>
              <a:t>11</a:t>
            </a:fld>
            <a:endParaRPr lang="en-US" dirty="0"/>
          </a:p>
        </p:txBody>
      </p:sp>
      <p:sp>
        <p:nvSpPr>
          <p:cNvPr id="6" name="Date Placeholder 5"/>
          <p:cNvSpPr>
            <a:spLocks noGrp="1"/>
          </p:cNvSpPr>
          <p:nvPr>
            <p:ph type="dt" sz="half" idx="2"/>
          </p:nvPr>
        </p:nvSpPr>
        <p:spPr/>
        <p:txBody>
          <a:bodyPr/>
          <a:lstStyle/>
          <a:p>
            <a:fld id="{040ADE93-B1B8-E949-92D3-7BB3C3F48A1A}" type="datetime1">
              <a:rPr lang="en-US" smtClean="0"/>
              <a:t>1/31/17</a:t>
            </a:fld>
            <a:endParaRPr lang="en-US" dirty="0"/>
          </a:p>
        </p:txBody>
      </p:sp>
    </p:spTree>
    <p:extLst>
      <p:ext uri="{BB962C8B-B14F-4D97-AF65-F5344CB8AC3E}">
        <p14:creationId xmlns:p14="http://schemas.microsoft.com/office/powerpoint/2010/main" val="173630339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US" dirty="0" smtClean="0"/>
              <a:t>What </a:t>
            </a:r>
            <a:r>
              <a:rPr lang="mr-IN" dirty="0" smtClean="0"/>
              <a:t>–</a:t>
            </a:r>
            <a:r>
              <a:rPr lang="en-US" dirty="0" smtClean="0"/>
              <a:t> JavaScript tooling</a:t>
            </a:r>
            <a:endParaRPr lang="en-US" dirty="0"/>
          </a:p>
        </p:txBody>
      </p:sp>
      <p:sp>
        <p:nvSpPr>
          <p:cNvPr id="3" name="Text Placeholder 2"/>
          <p:cNvSpPr>
            <a:spLocks noGrp="1"/>
          </p:cNvSpPr>
          <p:nvPr>
            <p:ph type="body" sz="quarter" idx="12"/>
          </p:nvPr>
        </p:nvSpPr>
        <p:spPr/>
        <p:txBody>
          <a:bodyPr/>
          <a:lstStyle/>
          <a:p>
            <a:pPr marL="342900" indent="-342900">
              <a:lnSpc>
                <a:spcPct val="100000"/>
              </a:lnSpc>
              <a:buFont typeface="Arial" charset="0"/>
              <a:buChar char="•"/>
            </a:pPr>
            <a:r>
              <a:rPr lang="en-US" dirty="0" err="1" smtClean="0"/>
              <a:t>NodeJS</a:t>
            </a:r>
            <a:endParaRPr lang="en-US" dirty="0" smtClean="0"/>
          </a:p>
          <a:p>
            <a:pPr marL="342900" indent="-342900">
              <a:lnSpc>
                <a:spcPct val="100000"/>
              </a:lnSpc>
              <a:buFont typeface="Arial" charset="0"/>
              <a:buChar char="•"/>
            </a:pPr>
            <a:r>
              <a:rPr lang="en-US" dirty="0" err="1" smtClean="0"/>
              <a:t>Webpack</a:t>
            </a:r>
            <a:endParaRPr lang="en-US" dirty="0" smtClean="0"/>
          </a:p>
          <a:p>
            <a:pPr marL="342900" indent="-342900">
              <a:lnSpc>
                <a:spcPct val="100000"/>
              </a:lnSpc>
              <a:buFont typeface="Arial" charset="0"/>
              <a:buChar char="•"/>
            </a:pPr>
            <a:r>
              <a:rPr lang="en-US" dirty="0" smtClean="0"/>
              <a:t>Gulp</a:t>
            </a:r>
          </a:p>
          <a:p>
            <a:pPr marL="342900" indent="-342900">
              <a:lnSpc>
                <a:spcPct val="100000"/>
              </a:lnSpc>
              <a:buFont typeface="Arial" charset="0"/>
              <a:buChar char="•"/>
            </a:pPr>
            <a:r>
              <a:rPr lang="en-US" dirty="0" smtClean="0"/>
              <a:t>Wallaby</a:t>
            </a:r>
          </a:p>
          <a:p>
            <a:pPr marL="342900" indent="-342900">
              <a:lnSpc>
                <a:spcPct val="100000"/>
              </a:lnSpc>
              <a:buFont typeface="Arial" charset="0"/>
              <a:buChar char="•"/>
            </a:pPr>
            <a:r>
              <a:rPr lang="en-US" dirty="0" smtClean="0"/>
              <a:t>Angular</a:t>
            </a:r>
          </a:p>
          <a:p>
            <a:pPr marL="342900" indent="-342900">
              <a:lnSpc>
                <a:spcPct val="100000"/>
              </a:lnSpc>
              <a:buFont typeface="Arial" charset="0"/>
              <a:buChar char="•"/>
            </a:pPr>
            <a:r>
              <a:rPr lang="en-US" dirty="0" err="1" smtClean="0"/>
              <a:t>Npm</a:t>
            </a:r>
            <a:r>
              <a:rPr lang="en-US" dirty="0" smtClean="0"/>
              <a:t> / yarn</a:t>
            </a:r>
          </a:p>
        </p:txBody>
      </p:sp>
      <p:sp>
        <p:nvSpPr>
          <p:cNvPr id="4" name="Slide Number Placeholder 3"/>
          <p:cNvSpPr>
            <a:spLocks noGrp="1"/>
          </p:cNvSpPr>
          <p:nvPr>
            <p:ph type="sldNum" sz="quarter" idx="4"/>
          </p:nvPr>
        </p:nvSpPr>
        <p:spPr/>
        <p:txBody>
          <a:bodyPr/>
          <a:lstStyle/>
          <a:p>
            <a:fld id="{64A8A213-8E92-D94A-82D7-8578C89CAF17}" type="slidenum">
              <a:rPr lang="en-US" smtClean="0"/>
              <a:pPr/>
              <a:t>12</a:t>
            </a:fld>
            <a:endParaRPr lang="en-US" dirty="0"/>
          </a:p>
        </p:txBody>
      </p:sp>
      <p:sp>
        <p:nvSpPr>
          <p:cNvPr id="5" name="Date Placeholder 4"/>
          <p:cNvSpPr>
            <a:spLocks noGrp="1"/>
          </p:cNvSpPr>
          <p:nvPr>
            <p:ph type="dt" sz="half" idx="2"/>
          </p:nvPr>
        </p:nvSpPr>
        <p:spPr/>
        <p:txBody>
          <a:bodyPr/>
          <a:lstStyle/>
          <a:p>
            <a:fld id="{876284B0-2AC8-A04F-AE4D-B3D7339E9CC3}" type="datetime1">
              <a:rPr lang="en-US" smtClean="0"/>
              <a:t>1/31/17</a:t>
            </a:fld>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50982" y="240253"/>
            <a:ext cx="3301274" cy="2286132"/>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43056" y="333278"/>
            <a:ext cx="2097595" cy="2097595"/>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97966" y="2866642"/>
            <a:ext cx="2407307" cy="1073763"/>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58750" y="4280662"/>
            <a:ext cx="2285738" cy="2285738"/>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40747" y="3045642"/>
            <a:ext cx="2810235" cy="2810235"/>
          </a:xfrm>
          <a:prstGeom prst="rect">
            <a:avLst/>
          </a:prstGeom>
        </p:spPr>
      </p:pic>
      <p:sp>
        <p:nvSpPr>
          <p:cNvPr id="12" name="Text Placeholder 1"/>
          <p:cNvSpPr txBox="1">
            <a:spLocks/>
          </p:cNvSpPr>
          <p:nvPr/>
        </p:nvSpPr>
        <p:spPr>
          <a:xfrm rot="16200000">
            <a:off x="10187947" y="4831720"/>
            <a:ext cx="3051175" cy="753736"/>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a:buNone/>
              <a:defRPr sz="2500" kern="1200">
                <a:solidFill>
                  <a:srgbClr val="323232"/>
                </a:solidFill>
                <a:latin typeface="+mn-lt"/>
                <a:ea typeface="+mn-ea"/>
                <a:cs typeface="+mn-cs"/>
              </a:defRPr>
            </a:lvl1pPr>
            <a:lvl2pPr marL="4572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2pPr>
            <a:lvl3pPr marL="9144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3pPr>
            <a:lvl4pPr marL="13716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4pPr>
            <a:lvl5pPr marL="18288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6000" b="1" smtClean="0">
                <a:solidFill>
                  <a:schemeClr val="bg1"/>
                </a:solidFill>
              </a:rPr>
              <a:t>Tooling</a:t>
            </a:r>
            <a:endParaRPr lang="en-US" sz="6000" b="1" dirty="0">
              <a:solidFill>
                <a:schemeClr val="bg1"/>
              </a:solidFill>
            </a:endParaRPr>
          </a:p>
        </p:txBody>
      </p:sp>
    </p:spTree>
    <p:extLst>
      <p:ext uri="{BB962C8B-B14F-4D97-AF65-F5344CB8AC3E}">
        <p14:creationId xmlns:p14="http://schemas.microsoft.com/office/powerpoint/2010/main" val="157141456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t="15341" b="15341"/>
          <a:stretch>
            <a:fillRect/>
          </a:stretch>
        </p:blipFill>
        <p:spPr/>
      </p:pic>
      <p:sp>
        <p:nvSpPr>
          <p:cNvPr id="2" name="Text Placeholder 1"/>
          <p:cNvSpPr>
            <a:spLocks noGrp="1"/>
          </p:cNvSpPr>
          <p:nvPr>
            <p:ph type="body" sz="quarter" idx="11"/>
          </p:nvPr>
        </p:nvSpPr>
        <p:spPr/>
        <p:txBody>
          <a:bodyPr/>
          <a:lstStyle/>
          <a:p>
            <a:r>
              <a:rPr lang="en-US" dirty="0" smtClean="0"/>
              <a:t>A word on tooling</a:t>
            </a:r>
            <a:endParaRPr lang="en-US" dirty="0"/>
          </a:p>
        </p:txBody>
      </p:sp>
      <p:sp>
        <p:nvSpPr>
          <p:cNvPr id="6" name="Text Placeholder 5"/>
          <p:cNvSpPr>
            <a:spLocks noGrp="1"/>
          </p:cNvSpPr>
          <p:nvPr>
            <p:ph type="body" sz="quarter" idx="12"/>
          </p:nvPr>
        </p:nvSpPr>
        <p:spPr>
          <a:xfrm>
            <a:off x="6852347" y="1206605"/>
            <a:ext cx="4298254" cy="4190895"/>
          </a:xfrm>
        </p:spPr>
        <p:txBody>
          <a:bodyPr/>
          <a:lstStyle/>
          <a:p>
            <a:pPr>
              <a:lnSpc>
                <a:spcPct val="100000"/>
              </a:lnSpc>
            </a:pPr>
            <a:r>
              <a:rPr lang="en-US" dirty="0" smtClean="0"/>
              <a:t>By Konrad Adenauer</a:t>
            </a:r>
            <a:br>
              <a:rPr lang="en-US" dirty="0" smtClean="0"/>
            </a:br>
            <a:r>
              <a:rPr lang="en-US" dirty="0" smtClean="0"/>
              <a:t>German Chancellor</a:t>
            </a:r>
            <a:br>
              <a:rPr lang="en-US" dirty="0" smtClean="0"/>
            </a:br>
            <a:r>
              <a:rPr lang="en-US" dirty="0" smtClean="0"/>
              <a:t>1949 </a:t>
            </a:r>
            <a:r>
              <a:rPr lang="mr-IN" dirty="0" smtClean="0"/>
              <a:t>–</a:t>
            </a:r>
            <a:r>
              <a:rPr lang="en-US" dirty="0"/>
              <a:t> 1963</a:t>
            </a:r>
            <a:br>
              <a:rPr lang="en-US" dirty="0"/>
            </a:br>
            <a:r>
              <a:rPr lang="en-US" dirty="0"/>
              <a:t/>
            </a:r>
            <a:br>
              <a:rPr lang="en-US" dirty="0"/>
            </a:br>
            <a:r>
              <a:rPr lang="en-US" sz="4000" dirty="0"/>
              <a:t>“Was </a:t>
            </a:r>
            <a:r>
              <a:rPr lang="en-US" sz="4000" dirty="0" err="1"/>
              <a:t>interessiert</a:t>
            </a:r>
            <a:r>
              <a:rPr lang="en-US" sz="4000" dirty="0"/>
              <a:t> </a:t>
            </a:r>
            <a:r>
              <a:rPr lang="en-US" sz="4000" dirty="0" err="1"/>
              <a:t>mich</a:t>
            </a:r>
            <a:r>
              <a:rPr lang="en-US" sz="4000" dirty="0"/>
              <a:t> </a:t>
            </a:r>
            <a:r>
              <a:rPr lang="en-US" sz="4000" dirty="0" err="1"/>
              <a:t>mein</a:t>
            </a:r>
            <a:r>
              <a:rPr lang="en-US" sz="4000" dirty="0"/>
              <a:t> </a:t>
            </a:r>
            <a:r>
              <a:rPr lang="en-US" sz="4000" dirty="0" err="1" smtClean="0"/>
              <a:t>Geschwätz</a:t>
            </a:r>
            <a:r>
              <a:rPr lang="en-US" sz="4000" dirty="0" smtClean="0"/>
              <a:t> </a:t>
            </a:r>
            <a:r>
              <a:rPr lang="en-US" sz="4000" dirty="0"/>
              <a:t>von </a:t>
            </a:r>
            <a:r>
              <a:rPr lang="en-US" sz="4000" dirty="0" err="1"/>
              <a:t>gestern</a:t>
            </a:r>
            <a:r>
              <a:rPr lang="en-US" sz="4000" dirty="0"/>
              <a:t>”</a:t>
            </a:r>
          </a:p>
        </p:txBody>
      </p:sp>
      <p:sp>
        <p:nvSpPr>
          <p:cNvPr id="4" name="Slide Number Placeholder 3"/>
          <p:cNvSpPr>
            <a:spLocks noGrp="1"/>
          </p:cNvSpPr>
          <p:nvPr>
            <p:ph type="sldNum" sz="quarter" idx="4"/>
          </p:nvPr>
        </p:nvSpPr>
        <p:spPr/>
        <p:txBody>
          <a:bodyPr/>
          <a:lstStyle/>
          <a:p>
            <a:fld id="{64A8A213-8E92-D94A-82D7-8578C89CAF17}" type="slidenum">
              <a:rPr lang="en-US" smtClean="0"/>
              <a:pPr/>
              <a:t>13</a:t>
            </a:fld>
            <a:endParaRPr lang="en-US" dirty="0"/>
          </a:p>
        </p:txBody>
      </p:sp>
      <p:sp>
        <p:nvSpPr>
          <p:cNvPr id="5" name="Date Placeholder 4"/>
          <p:cNvSpPr>
            <a:spLocks noGrp="1"/>
          </p:cNvSpPr>
          <p:nvPr>
            <p:ph type="dt" sz="half" idx="2"/>
          </p:nvPr>
        </p:nvSpPr>
        <p:spPr/>
        <p:txBody>
          <a:bodyPr/>
          <a:lstStyle/>
          <a:p>
            <a:fld id="{876284B0-2AC8-A04F-AE4D-B3D7339E9CC3}" type="datetime1">
              <a:rPr lang="en-US" smtClean="0"/>
              <a:t>1/31/17</a:t>
            </a:fld>
            <a:endParaRPr lang="en-US" dirty="0"/>
          </a:p>
        </p:txBody>
      </p:sp>
      <p:sp>
        <p:nvSpPr>
          <p:cNvPr id="8" name="TextBox 7"/>
          <p:cNvSpPr txBox="1"/>
          <p:nvPr/>
        </p:nvSpPr>
        <p:spPr>
          <a:xfrm>
            <a:off x="6852346" y="5807075"/>
            <a:ext cx="4298254" cy="914400"/>
          </a:xfrm>
          <a:prstGeom prst="rect">
            <a:avLst/>
          </a:prstGeom>
        </p:spPr>
        <p:txBody>
          <a:bodyPr vert="horz" wrap="none" lIns="91440" tIns="45720" rIns="91440" bIns="45720" rtlCol="0" anchor="t" anchorCtr="0">
            <a:noAutofit/>
          </a:bodyPr>
          <a:lstStyle/>
          <a:p>
            <a:pPr>
              <a:lnSpc>
                <a:spcPct val="95000"/>
              </a:lnSpc>
            </a:pPr>
            <a:r>
              <a:rPr lang="en-US" sz="1200" dirty="0">
                <a:solidFill>
                  <a:srgbClr val="323232"/>
                </a:solidFill>
              </a:rPr>
              <a:t>Source: By </a:t>
            </a:r>
            <a:r>
              <a:rPr lang="en-US" sz="1200" dirty="0" err="1">
                <a:solidFill>
                  <a:srgbClr val="323232"/>
                </a:solidFill>
              </a:rPr>
              <a:t>Bundesarchiv</a:t>
            </a:r>
            <a:r>
              <a:rPr lang="en-US" sz="1200" dirty="0" smtClean="0">
                <a:solidFill>
                  <a:srgbClr val="323232"/>
                </a:solidFill>
              </a:rPr>
              <a:t>,</a:t>
            </a:r>
            <a:br>
              <a:rPr lang="en-US" sz="1200" dirty="0" smtClean="0">
                <a:solidFill>
                  <a:srgbClr val="323232"/>
                </a:solidFill>
              </a:rPr>
            </a:br>
            <a:r>
              <a:rPr lang="en-US" sz="1200" dirty="0" smtClean="0">
                <a:solidFill>
                  <a:srgbClr val="323232"/>
                </a:solidFill>
              </a:rPr>
              <a:t>B </a:t>
            </a:r>
            <a:r>
              <a:rPr lang="en-US" sz="1200" dirty="0">
                <a:solidFill>
                  <a:srgbClr val="323232"/>
                </a:solidFill>
              </a:rPr>
              <a:t>145 </a:t>
            </a:r>
            <a:r>
              <a:rPr lang="en-US" sz="1200" dirty="0" smtClean="0">
                <a:solidFill>
                  <a:srgbClr val="323232"/>
                </a:solidFill>
              </a:rPr>
              <a:t>Bild-F078072-0004</a:t>
            </a:r>
            <a:br>
              <a:rPr lang="en-US" sz="1200" dirty="0" smtClean="0">
                <a:solidFill>
                  <a:srgbClr val="323232"/>
                </a:solidFill>
              </a:rPr>
            </a:br>
            <a:r>
              <a:rPr lang="en-US" sz="1200" dirty="0" smtClean="0">
                <a:solidFill>
                  <a:srgbClr val="323232"/>
                </a:solidFill>
              </a:rPr>
              <a:t>Katherine Young</a:t>
            </a:r>
            <a:br>
              <a:rPr lang="en-US" sz="1200" dirty="0" smtClean="0">
                <a:solidFill>
                  <a:srgbClr val="323232"/>
                </a:solidFill>
              </a:rPr>
            </a:br>
            <a:r>
              <a:rPr lang="en-US" sz="1200" dirty="0" smtClean="0">
                <a:solidFill>
                  <a:srgbClr val="323232"/>
                </a:solidFill>
              </a:rPr>
              <a:t>CC-BY-SA </a:t>
            </a:r>
            <a:r>
              <a:rPr lang="en-US" sz="1200" dirty="0">
                <a:solidFill>
                  <a:srgbClr val="323232"/>
                </a:solidFill>
              </a:rPr>
              <a:t>3.0, CC BY-SA 3.0 </a:t>
            </a:r>
            <a:r>
              <a:rPr lang="en-US" sz="1200" dirty="0" smtClean="0">
                <a:solidFill>
                  <a:srgbClr val="323232"/>
                </a:solidFill>
              </a:rPr>
              <a:t>de</a:t>
            </a:r>
            <a:br>
              <a:rPr lang="en-US" sz="1200" dirty="0" smtClean="0">
                <a:solidFill>
                  <a:srgbClr val="323232"/>
                </a:solidFill>
              </a:rPr>
            </a:br>
            <a:r>
              <a:rPr lang="en-US" sz="1200" dirty="0" smtClean="0">
                <a:solidFill>
                  <a:srgbClr val="323232"/>
                </a:solidFill>
              </a:rPr>
              <a:t>https</a:t>
            </a:r>
            <a:r>
              <a:rPr lang="en-US" sz="1200" dirty="0">
                <a:solidFill>
                  <a:srgbClr val="323232"/>
                </a:solidFill>
              </a:rPr>
              <a:t>://</a:t>
            </a:r>
            <a:r>
              <a:rPr lang="en-US" sz="1200" dirty="0" err="1">
                <a:solidFill>
                  <a:srgbClr val="323232"/>
                </a:solidFill>
              </a:rPr>
              <a:t>commons.wikimedia.org</a:t>
            </a:r>
            <a:r>
              <a:rPr lang="en-US" sz="1200" dirty="0">
                <a:solidFill>
                  <a:srgbClr val="323232"/>
                </a:solidFill>
              </a:rPr>
              <a:t>/w/</a:t>
            </a:r>
            <a:r>
              <a:rPr lang="en-US" sz="1200" dirty="0" err="1">
                <a:solidFill>
                  <a:srgbClr val="323232"/>
                </a:solidFill>
              </a:rPr>
              <a:t>index.php?curid</a:t>
            </a:r>
            <a:r>
              <a:rPr lang="en-US" sz="1200" dirty="0">
                <a:solidFill>
                  <a:srgbClr val="323232"/>
                </a:solidFill>
              </a:rPr>
              <a:t>=5356485</a:t>
            </a:r>
            <a:endParaRPr lang="en-US" sz="1200" dirty="0" smtClean="0">
              <a:solidFill>
                <a:srgbClr val="323232"/>
              </a:solidFill>
            </a:endParaRPr>
          </a:p>
        </p:txBody>
      </p:sp>
      <p:sp>
        <p:nvSpPr>
          <p:cNvPr id="10" name="Text Placeholder 1"/>
          <p:cNvSpPr txBox="1">
            <a:spLocks/>
          </p:cNvSpPr>
          <p:nvPr/>
        </p:nvSpPr>
        <p:spPr>
          <a:xfrm rot="16200000">
            <a:off x="10187947" y="4831720"/>
            <a:ext cx="3051175" cy="753736"/>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a:buNone/>
              <a:defRPr sz="2500" kern="1200">
                <a:solidFill>
                  <a:srgbClr val="323232"/>
                </a:solidFill>
                <a:latin typeface="+mn-lt"/>
                <a:ea typeface="+mn-ea"/>
                <a:cs typeface="+mn-cs"/>
              </a:defRPr>
            </a:lvl1pPr>
            <a:lvl2pPr marL="4572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2pPr>
            <a:lvl3pPr marL="9144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3pPr>
            <a:lvl4pPr marL="13716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4pPr>
            <a:lvl5pPr marL="18288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6000" b="1" smtClean="0">
                <a:solidFill>
                  <a:schemeClr val="bg1"/>
                </a:solidFill>
              </a:rPr>
              <a:t>Tooling</a:t>
            </a:r>
            <a:endParaRPr lang="en-US" sz="6000" b="1" dirty="0">
              <a:solidFill>
                <a:schemeClr val="bg1"/>
              </a:solidFill>
            </a:endParaRPr>
          </a:p>
        </p:txBody>
      </p:sp>
    </p:spTree>
    <p:extLst>
      <p:ext uri="{BB962C8B-B14F-4D97-AF65-F5344CB8AC3E}">
        <p14:creationId xmlns:p14="http://schemas.microsoft.com/office/powerpoint/2010/main" val="1811026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1"/>
          </p:nvPr>
        </p:nvSpPr>
        <p:spPr/>
        <p:txBody>
          <a:bodyPr/>
          <a:lstStyle/>
          <a:p>
            <a:r>
              <a:rPr lang="en-US" dirty="0" smtClean="0"/>
              <a:t>Developer workflow</a:t>
            </a:r>
            <a:endParaRPr lang="en-US" dirty="0"/>
          </a:p>
        </p:txBody>
      </p:sp>
      <p:sp>
        <p:nvSpPr>
          <p:cNvPr id="5" name="Slide Number Placeholder 4"/>
          <p:cNvSpPr>
            <a:spLocks noGrp="1"/>
          </p:cNvSpPr>
          <p:nvPr>
            <p:ph type="sldNum" sz="quarter" idx="4"/>
          </p:nvPr>
        </p:nvSpPr>
        <p:spPr/>
        <p:txBody>
          <a:bodyPr/>
          <a:lstStyle/>
          <a:p>
            <a:fld id="{64A8A213-8E92-D94A-82D7-8578C89CAF17}" type="slidenum">
              <a:rPr lang="en-US" smtClean="0"/>
              <a:pPr/>
              <a:t>14</a:t>
            </a:fld>
            <a:endParaRPr lang="en-US" dirty="0"/>
          </a:p>
        </p:txBody>
      </p:sp>
      <p:sp>
        <p:nvSpPr>
          <p:cNvPr id="6" name="Date Placeholder 5"/>
          <p:cNvSpPr>
            <a:spLocks noGrp="1"/>
          </p:cNvSpPr>
          <p:nvPr>
            <p:ph type="dt" sz="half" idx="2"/>
          </p:nvPr>
        </p:nvSpPr>
        <p:spPr/>
        <p:txBody>
          <a:bodyPr/>
          <a:lstStyle/>
          <a:p>
            <a:fld id="{040ADE93-B1B8-E949-92D3-7BB3C3F48A1A}" type="datetime1">
              <a:rPr lang="en-US" smtClean="0"/>
              <a:t>1/31/17</a:t>
            </a:fld>
            <a:endParaRPr lang="en-US" dirty="0"/>
          </a:p>
        </p:txBody>
      </p:sp>
    </p:spTree>
    <p:extLst>
      <p:ext uri="{BB962C8B-B14F-4D97-AF65-F5344CB8AC3E}">
        <p14:creationId xmlns:p14="http://schemas.microsoft.com/office/powerpoint/2010/main" val="80278632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rotWithShape="1">
          <a:blip r:embed="rId2">
            <a:extLst>
              <a:ext uri="{28A0092B-C50C-407E-A947-70E740481C1C}">
                <a14:useLocalDpi xmlns:a14="http://schemas.microsoft.com/office/drawing/2010/main" val="0"/>
              </a:ext>
            </a:extLst>
          </a:blip>
          <a:srcRect r="33384"/>
          <a:stretch/>
        </p:blipFill>
        <p:spPr>
          <a:xfrm>
            <a:off x="5135401" y="3098800"/>
            <a:ext cx="6159071" cy="3759200"/>
          </a:xfrm>
          <a:prstGeom prst="rect">
            <a:avLst/>
          </a:prstGeom>
        </p:spPr>
      </p:pic>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90154" y="3734193"/>
            <a:ext cx="4165076" cy="3123807"/>
          </a:xfrm>
          <a:prstGeom prst="rect">
            <a:avLst/>
          </a:prstGeom>
        </p:spPr>
      </p:pic>
      <p:sp>
        <p:nvSpPr>
          <p:cNvPr id="2" name="Text Placeholder 1"/>
          <p:cNvSpPr>
            <a:spLocks noGrp="1"/>
          </p:cNvSpPr>
          <p:nvPr>
            <p:ph type="body" sz="quarter" idx="11"/>
          </p:nvPr>
        </p:nvSpPr>
        <p:spPr/>
        <p:txBody>
          <a:bodyPr/>
          <a:lstStyle/>
          <a:p>
            <a:r>
              <a:rPr lang="en-US" dirty="0" smtClean="0"/>
              <a:t>What </a:t>
            </a:r>
            <a:r>
              <a:rPr lang="mr-IN" dirty="0" smtClean="0"/>
              <a:t>–</a:t>
            </a:r>
            <a:r>
              <a:rPr lang="en-US" dirty="0" smtClean="0"/>
              <a:t> Development flow</a:t>
            </a:r>
            <a:endParaRPr lang="en-US" dirty="0"/>
          </a:p>
        </p:txBody>
      </p:sp>
      <p:sp>
        <p:nvSpPr>
          <p:cNvPr id="3" name="Text Placeholder 2"/>
          <p:cNvSpPr>
            <a:spLocks noGrp="1"/>
          </p:cNvSpPr>
          <p:nvPr>
            <p:ph type="body" sz="quarter" idx="12"/>
          </p:nvPr>
        </p:nvSpPr>
        <p:spPr/>
        <p:txBody>
          <a:bodyPr/>
          <a:lstStyle/>
          <a:p>
            <a:pPr marL="342900" indent="-342900">
              <a:lnSpc>
                <a:spcPct val="100000"/>
              </a:lnSpc>
              <a:buFont typeface="Arial" charset="0"/>
              <a:buChar char="•"/>
            </a:pPr>
            <a:r>
              <a:rPr lang="en-US" dirty="0" smtClean="0"/>
              <a:t>Project Structure</a:t>
            </a:r>
          </a:p>
          <a:p>
            <a:pPr marL="342900" indent="-342900">
              <a:lnSpc>
                <a:spcPct val="100000"/>
              </a:lnSpc>
              <a:buFont typeface="Arial" charset="0"/>
              <a:buChar char="•"/>
            </a:pPr>
            <a:r>
              <a:rPr lang="en-US" dirty="0" smtClean="0"/>
              <a:t>Version Control</a:t>
            </a:r>
          </a:p>
          <a:p>
            <a:pPr marL="342900" indent="-342900">
              <a:lnSpc>
                <a:spcPct val="100000"/>
              </a:lnSpc>
              <a:buFont typeface="Arial" charset="0"/>
              <a:buChar char="•"/>
            </a:pPr>
            <a:r>
              <a:rPr lang="en-US" dirty="0" smtClean="0"/>
              <a:t>Testing</a:t>
            </a:r>
          </a:p>
          <a:p>
            <a:pPr marL="342900" indent="-342900">
              <a:lnSpc>
                <a:spcPct val="100000"/>
              </a:lnSpc>
              <a:buFont typeface="Arial" charset="0"/>
              <a:buChar char="•"/>
            </a:pPr>
            <a:r>
              <a:rPr lang="en-US" dirty="0" smtClean="0"/>
              <a:t>Lots of testing</a:t>
            </a:r>
            <a:endParaRPr lang="en-US" dirty="0"/>
          </a:p>
        </p:txBody>
      </p:sp>
      <p:sp>
        <p:nvSpPr>
          <p:cNvPr id="4" name="Slide Number Placeholder 3"/>
          <p:cNvSpPr>
            <a:spLocks noGrp="1"/>
          </p:cNvSpPr>
          <p:nvPr>
            <p:ph type="sldNum" sz="quarter" idx="4"/>
          </p:nvPr>
        </p:nvSpPr>
        <p:spPr/>
        <p:txBody>
          <a:bodyPr/>
          <a:lstStyle/>
          <a:p>
            <a:fld id="{64A8A213-8E92-D94A-82D7-8578C89CAF17}" type="slidenum">
              <a:rPr lang="en-US" smtClean="0"/>
              <a:pPr/>
              <a:t>15</a:t>
            </a:fld>
            <a:endParaRPr lang="en-US" dirty="0"/>
          </a:p>
        </p:txBody>
      </p:sp>
      <p:sp>
        <p:nvSpPr>
          <p:cNvPr id="5" name="Date Placeholder 4"/>
          <p:cNvSpPr>
            <a:spLocks noGrp="1"/>
          </p:cNvSpPr>
          <p:nvPr>
            <p:ph type="dt" sz="half" idx="2"/>
          </p:nvPr>
        </p:nvSpPr>
        <p:spPr/>
        <p:txBody>
          <a:bodyPr/>
          <a:lstStyle/>
          <a:p>
            <a:fld id="{876284B0-2AC8-A04F-AE4D-B3D7339E9CC3}" type="datetime1">
              <a:rPr lang="en-US" smtClean="0"/>
              <a:t>1/31/17</a:t>
            </a:fld>
            <a:endParaRPr lang="en-US" dirty="0"/>
          </a:p>
        </p:txBody>
      </p:sp>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74107" y="1558916"/>
            <a:ext cx="2399253" cy="2399253"/>
          </a:xfrm>
          <a:prstGeom prst="rect">
            <a:avLst/>
          </a:prstGeom>
        </p:spPr>
      </p:pic>
      <p:pic>
        <p:nvPicPr>
          <p:cNvPr id="11" name="Picture 10"/>
          <p:cNvPicPr>
            <a:picLocks noChangeAspect="1"/>
          </p:cNvPicPr>
          <p:nvPr/>
        </p:nvPicPr>
        <p:blipFill rotWithShape="1">
          <a:blip r:embed="rId5">
            <a:extLst>
              <a:ext uri="{28A0092B-C50C-407E-A947-70E740481C1C}">
                <a14:useLocalDpi xmlns:a14="http://schemas.microsoft.com/office/drawing/2010/main" val="0"/>
              </a:ext>
            </a:extLst>
          </a:blip>
          <a:srcRect r="4118"/>
          <a:stretch/>
        </p:blipFill>
        <p:spPr>
          <a:xfrm>
            <a:off x="6089934" y="1825031"/>
            <a:ext cx="5124166" cy="1473192"/>
          </a:xfrm>
          <a:prstGeom prst="rect">
            <a:avLst/>
          </a:prstGeom>
        </p:spPr>
      </p:pic>
      <p:sp>
        <p:nvSpPr>
          <p:cNvPr id="14" name="Text Placeholder 1"/>
          <p:cNvSpPr txBox="1">
            <a:spLocks/>
          </p:cNvSpPr>
          <p:nvPr/>
        </p:nvSpPr>
        <p:spPr>
          <a:xfrm rot="16200000">
            <a:off x="10187947" y="4831720"/>
            <a:ext cx="3051175" cy="753736"/>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a:buNone/>
              <a:defRPr sz="2500" kern="1200">
                <a:solidFill>
                  <a:srgbClr val="323232"/>
                </a:solidFill>
                <a:latin typeface="+mn-lt"/>
                <a:ea typeface="+mn-ea"/>
                <a:cs typeface="+mn-cs"/>
              </a:defRPr>
            </a:lvl1pPr>
            <a:lvl2pPr marL="4572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2pPr>
            <a:lvl3pPr marL="9144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3pPr>
            <a:lvl4pPr marL="13716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4pPr>
            <a:lvl5pPr marL="18288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6000" b="1" smtClean="0">
                <a:solidFill>
                  <a:schemeClr val="bg1"/>
                </a:solidFill>
              </a:rPr>
              <a:t>Tooling</a:t>
            </a:r>
            <a:endParaRPr lang="en-US" sz="6000" b="1" dirty="0">
              <a:solidFill>
                <a:schemeClr val="bg1"/>
              </a:solidFill>
            </a:endParaRPr>
          </a:p>
        </p:txBody>
      </p:sp>
    </p:spTree>
    <p:extLst>
      <p:ext uri="{BB962C8B-B14F-4D97-AF65-F5344CB8AC3E}">
        <p14:creationId xmlns:p14="http://schemas.microsoft.com/office/powerpoint/2010/main" val="172544882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US" dirty="0" smtClean="0"/>
              <a:t>Project structure</a:t>
            </a:r>
            <a:endParaRPr lang="en-US" dirty="0"/>
          </a:p>
        </p:txBody>
      </p:sp>
      <p:sp>
        <p:nvSpPr>
          <p:cNvPr id="3" name="Text Placeholder 2"/>
          <p:cNvSpPr>
            <a:spLocks noGrp="1"/>
          </p:cNvSpPr>
          <p:nvPr>
            <p:ph type="body" sz="quarter" idx="12"/>
          </p:nvPr>
        </p:nvSpPr>
        <p:spPr>
          <a:xfrm>
            <a:off x="5806911" y="1206605"/>
            <a:ext cx="5344998" cy="4813195"/>
          </a:xfrm>
        </p:spPr>
        <p:txBody>
          <a:bodyPr/>
          <a:lstStyle/>
          <a:p>
            <a:r>
              <a:rPr lang="en-US" dirty="0" smtClean="0"/>
              <a:t>.</a:t>
            </a:r>
            <a:r>
              <a:rPr lang="en-US" dirty="0" err="1" smtClean="0"/>
              <a:t>gitignore</a:t>
            </a:r>
            <a:endParaRPr lang="en-US" dirty="0" smtClean="0"/>
          </a:p>
          <a:p>
            <a:pPr>
              <a:spcAft>
                <a:spcPts val="200"/>
              </a:spcAft>
            </a:pPr>
            <a:r>
              <a:rPr lang="en-US" dirty="0" smtClean="0">
                <a:latin typeface="Courier New" charset="0"/>
                <a:ea typeface="Courier New" charset="0"/>
                <a:cs typeface="Courier New" charset="0"/>
              </a:rPr>
              <a:t>.</a:t>
            </a:r>
            <a:r>
              <a:rPr lang="en-US" dirty="0" err="1" smtClean="0">
                <a:latin typeface="Courier New" charset="0"/>
                <a:ea typeface="Courier New" charset="0"/>
                <a:cs typeface="Courier New" charset="0"/>
              </a:rPr>
              <a:t>DS_Store</a:t>
            </a:r>
            <a:endParaRPr lang="en-US" dirty="0" smtClean="0">
              <a:latin typeface="Courier New" charset="0"/>
              <a:ea typeface="Courier New" charset="0"/>
              <a:cs typeface="Courier New" charset="0"/>
            </a:endParaRPr>
          </a:p>
          <a:p>
            <a:pPr>
              <a:spcAft>
                <a:spcPts val="200"/>
              </a:spcAft>
            </a:pPr>
            <a:r>
              <a:rPr lang="en-US" dirty="0" smtClean="0">
                <a:latin typeface="Courier New" charset="0"/>
                <a:ea typeface="Courier New" charset="0"/>
                <a:cs typeface="Courier New" charset="0"/>
              </a:rPr>
              <a:t>*.</a:t>
            </a:r>
            <a:r>
              <a:rPr lang="en-US" dirty="0" err="1" smtClean="0">
                <a:latin typeface="Courier New" charset="0"/>
                <a:ea typeface="Courier New" charset="0"/>
                <a:cs typeface="Courier New" charset="0"/>
              </a:rPr>
              <a:t>nsf</a:t>
            </a:r>
            <a:endParaRPr lang="en-US" dirty="0" smtClean="0">
              <a:latin typeface="Courier New" charset="0"/>
              <a:ea typeface="Courier New" charset="0"/>
              <a:cs typeface="Courier New" charset="0"/>
            </a:endParaRPr>
          </a:p>
          <a:p>
            <a:pPr>
              <a:spcAft>
                <a:spcPts val="200"/>
              </a:spcAft>
            </a:pPr>
            <a:r>
              <a:rPr lang="en-US" dirty="0" err="1" smtClean="0">
                <a:latin typeface="Courier New" charset="0"/>
                <a:ea typeface="Courier New" charset="0"/>
                <a:cs typeface="Courier New" charset="0"/>
              </a:rPr>
              <a:t>Desktop.ini</a:t>
            </a:r>
            <a:endParaRPr lang="en-US" dirty="0" smtClean="0">
              <a:latin typeface="Courier New" charset="0"/>
              <a:ea typeface="Courier New" charset="0"/>
              <a:cs typeface="Courier New" charset="0"/>
            </a:endParaRPr>
          </a:p>
          <a:p>
            <a:pPr>
              <a:spcAft>
                <a:spcPts val="200"/>
              </a:spcAft>
            </a:pPr>
            <a:r>
              <a:rPr lang="en-US" dirty="0" smtClean="0">
                <a:latin typeface="Courier New" charset="0"/>
                <a:ea typeface="Courier New" charset="0"/>
                <a:cs typeface="Courier New" charset="0"/>
              </a:rPr>
              <a:t>.Spotlight-V100</a:t>
            </a:r>
          </a:p>
          <a:p>
            <a:pPr>
              <a:spcAft>
                <a:spcPts val="200"/>
              </a:spcAft>
            </a:pPr>
            <a:r>
              <a:rPr lang="en-US" dirty="0" smtClean="0">
                <a:latin typeface="Courier New" charset="0"/>
                <a:ea typeface="Courier New" charset="0"/>
                <a:cs typeface="Courier New" charset="0"/>
              </a:rPr>
              <a:t>.Trashes</a:t>
            </a:r>
          </a:p>
          <a:p>
            <a:pPr>
              <a:spcAft>
                <a:spcPts val="200"/>
              </a:spcAft>
            </a:pPr>
            <a:r>
              <a:rPr lang="en-US" dirty="0" err="1" smtClean="0">
                <a:latin typeface="Courier New" charset="0"/>
                <a:ea typeface="Courier New" charset="0"/>
                <a:cs typeface="Courier New" charset="0"/>
              </a:rPr>
              <a:t>Thumbs.db</a:t>
            </a:r>
            <a:endParaRPr lang="en-US" dirty="0" smtClean="0">
              <a:latin typeface="Courier New" charset="0"/>
              <a:ea typeface="Courier New" charset="0"/>
              <a:cs typeface="Courier New" charset="0"/>
            </a:endParaRPr>
          </a:p>
          <a:p>
            <a:endParaRPr lang="en-US" dirty="0"/>
          </a:p>
        </p:txBody>
      </p:sp>
      <p:sp>
        <p:nvSpPr>
          <p:cNvPr id="4" name="Slide Number Placeholder 3"/>
          <p:cNvSpPr>
            <a:spLocks noGrp="1"/>
          </p:cNvSpPr>
          <p:nvPr>
            <p:ph type="sldNum" sz="quarter" idx="4"/>
          </p:nvPr>
        </p:nvSpPr>
        <p:spPr/>
        <p:txBody>
          <a:bodyPr/>
          <a:lstStyle/>
          <a:p>
            <a:fld id="{64A8A213-8E92-D94A-82D7-8578C89CAF17}" type="slidenum">
              <a:rPr lang="en-US" smtClean="0"/>
              <a:pPr/>
              <a:t>16</a:t>
            </a:fld>
            <a:endParaRPr lang="en-US" dirty="0"/>
          </a:p>
        </p:txBody>
      </p:sp>
      <p:sp>
        <p:nvSpPr>
          <p:cNvPr id="5" name="Date Placeholder 4"/>
          <p:cNvSpPr>
            <a:spLocks noGrp="1"/>
          </p:cNvSpPr>
          <p:nvPr>
            <p:ph type="dt" sz="half" idx="2"/>
          </p:nvPr>
        </p:nvSpPr>
        <p:spPr/>
        <p:txBody>
          <a:bodyPr/>
          <a:lstStyle/>
          <a:p>
            <a:fld id="{876284B0-2AC8-A04F-AE4D-B3D7339E9CC3}" type="datetime1">
              <a:rPr lang="en-US" smtClean="0"/>
              <a:t>1/31/17</a:t>
            </a:fld>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5486" y="866348"/>
            <a:ext cx="3681579" cy="5748190"/>
          </a:xfrm>
          <a:prstGeom prst="rect">
            <a:avLst/>
          </a:prstGeom>
        </p:spPr>
      </p:pic>
      <p:sp>
        <p:nvSpPr>
          <p:cNvPr id="8" name="Text Placeholder 1"/>
          <p:cNvSpPr txBox="1">
            <a:spLocks/>
          </p:cNvSpPr>
          <p:nvPr/>
        </p:nvSpPr>
        <p:spPr>
          <a:xfrm rot="16200000">
            <a:off x="10593757" y="5352617"/>
            <a:ext cx="2111768" cy="625948"/>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a:buNone/>
              <a:defRPr sz="2500" kern="1200">
                <a:solidFill>
                  <a:srgbClr val="323232"/>
                </a:solidFill>
                <a:latin typeface="+mn-lt"/>
                <a:ea typeface="+mn-ea"/>
                <a:cs typeface="+mn-cs"/>
              </a:defRPr>
            </a:lvl1pPr>
            <a:lvl2pPr marL="4572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2pPr>
            <a:lvl3pPr marL="9144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3pPr>
            <a:lvl4pPr marL="13716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4pPr>
            <a:lvl5pPr marL="18288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6000" b="1" dirty="0" smtClean="0">
                <a:solidFill>
                  <a:schemeClr val="bg1"/>
                </a:solidFill>
              </a:rPr>
              <a:t>How</a:t>
            </a:r>
            <a:endParaRPr lang="en-US" sz="6000" b="1" dirty="0">
              <a:solidFill>
                <a:schemeClr val="bg1"/>
              </a:solidFill>
            </a:endParaRPr>
          </a:p>
        </p:txBody>
      </p:sp>
    </p:spTree>
    <p:extLst>
      <p:ext uri="{BB962C8B-B14F-4D97-AF65-F5344CB8AC3E}">
        <p14:creationId xmlns:p14="http://schemas.microsoft.com/office/powerpoint/2010/main" val="6120011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320230" y="345125"/>
            <a:ext cx="9293671" cy="1163163"/>
          </a:xfrm>
        </p:spPr>
        <p:txBody>
          <a:bodyPr/>
          <a:lstStyle/>
          <a:p>
            <a:r>
              <a:rPr lang="en-US" dirty="0" smtClean="0"/>
              <a:t>Deployment </a:t>
            </a:r>
          </a:p>
          <a:p>
            <a:r>
              <a:rPr lang="en-US" dirty="0" smtClean="0"/>
              <a:t>Option 1</a:t>
            </a:r>
            <a:endParaRPr lang="en-US" dirty="0"/>
          </a:p>
        </p:txBody>
      </p:sp>
      <p:sp>
        <p:nvSpPr>
          <p:cNvPr id="4" name="Slide Number Placeholder 3"/>
          <p:cNvSpPr>
            <a:spLocks noGrp="1"/>
          </p:cNvSpPr>
          <p:nvPr>
            <p:ph type="sldNum" sz="quarter" idx="4"/>
          </p:nvPr>
        </p:nvSpPr>
        <p:spPr/>
        <p:txBody>
          <a:bodyPr/>
          <a:lstStyle/>
          <a:p>
            <a:fld id="{64A8A213-8E92-D94A-82D7-8578C89CAF17}" type="slidenum">
              <a:rPr lang="en-US" smtClean="0"/>
              <a:pPr/>
              <a:t>17</a:t>
            </a:fld>
            <a:endParaRPr lang="en-US" dirty="0"/>
          </a:p>
        </p:txBody>
      </p:sp>
      <p:sp>
        <p:nvSpPr>
          <p:cNvPr id="5" name="Date Placeholder 4"/>
          <p:cNvSpPr>
            <a:spLocks noGrp="1"/>
          </p:cNvSpPr>
          <p:nvPr>
            <p:ph type="dt" sz="half" idx="2"/>
          </p:nvPr>
        </p:nvSpPr>
        <p:spPr/>
        <p:txBody>
          <a:bodyPr/>
          <a:lstStyle/>
          <a:p>
            <a:fld id="{876284B0-2AC8-A04F-AE4D-B3D7339E9CC3}" type="datetime1">
              <a:rPr lang="en-US" smtClean="0"/>
              <a:t>1/31/17</a:t>
            </a:fld>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17800" y="0"/>
            <a:ext cx="6753616" cy="6858000"/>
          </a:xfrm>
          <a:prstGeom prst="rect">
            <a:avLst/>
          </a:prstGeom>
        </p:spPr>
      </p:pic>
      <p:sp>
        <p:nvSpPr>
          <p:cNvPr id="7" name="Text Placeholder 1"/>
          <p:cNvSpPr txBox="1">
            <a:spLocks/>
          </p:cNvSpPr>
          <p:nvPr/>
        </p:nvSpPr>
        <p:spPr>
          <a:xfrm rot="16200000">
            <a:off x="10593757" y="5352617"/>
            <a:ext cx="2111768" cy="625948"/>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a:buNone/>
              <a:defRPr sz="2500" kern="1200">
                <a:solidFill>
                  <a:srgbClr val="323232"/>
                </a:solidFill>
                <a:latin typeface="+mn-lt"/>
                <a:ea typeface="+mn-ea"/>
                <a:cs typeface="+mn-cs"/>
              </a:defRPr>
            </a:lvl1pPr>
            <a:lvl2pPr marL="4572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2pPr>
            <a:lvl3pPr marL="9144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3pPr>
            <a:lvl4pPr marL="13716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4pPr>
            <a:lvl5pPr marL="18288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6000" b="1" dirty="0" smtClean="0">
                <a:solidFill>
                  <a:schemeClr val="bg1"/>
                </a:solidFill>
              </a:rPr>
              <a:t>How</a:t>
            </a:r>
            <a:endParaRPr lang="en-US" sz="6000" b="1" dirty="0">
              <a:solidFill>
                <a:schemeClr val="bg1"/>
              </a:solidFill>
            </a:endParaRPr>
          </a:p>
        </p:txBody>
      </p:sp>
    </p:spTree>
    <p:extLst>
      <p:ext uri="{BB962C8B-B14F-4D97-AF65-F5344CB8AC3E}">
        <p14:creationId xmlns:p14="http://schemas.microsoft.com/office/powerpoint/2010/main" val="3923376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320230" y="345125"/>
            <a:ext cx="9293671" cy="1078321"/>
          </a:xfrm>
        </p:spPr>
        <p:txBody>
          <a:bodyPr/>
          <a:lstStyle/>
          <a:p>
            <a:r>
              <a:rPr lang="en-US" dirty="0" smtClean="0"/>
              <a:t>Deployment</a:t>
            </a:r>
          </a:p>
          <a:p>
            <a:r>
              <a:rPr lang="en-US" dirty="0" smtClean="0"/>
              <a:t>Option 2</a:t>
            </a:r>
            <a:endParaRPr lang="en-US" dirty="0"/>
          </a:p>
        </p:txBody>
      </p:sp>
      <p:sp>
        <p:nvSpPr>
          <p:cNvPr id="4" name="Slide Number Placeholder 3"/>
          <p:cNvSpPr>
            <a:spLocks noGrp="1"/>
          </p:cNvSpPr>
          <p:nvPr>
            <p:ph type="sldNum" sz="quarter" idx="4"/>
          </p:nvPr>
        </p:nvSpPr>
        <p:spPr/>
        <p:txBody>
          <a:bodyPr/>
          <a:lstStyle/>
          <a:p>
            <a:fld id="{64A8A213-8E92-D94A-82D7-8578C89CAF17}" type="slidenum">
              <a:rPr lang="en-US" smtClean="0"/>
              <a:pPr/>
              <a:t>18</a:t>
            </a:fld>
            <a:endParaRPr lang="en-US" dirty="0"/>
          </a:p>
        </p:txBody>
      </p:sp>
      <p:sp>
        <p:nvSpPr>
          <p:cNvPr id="5" name="Date Placeholder 4"/>
          <p:cNvSpPr>
            <a:spLocks noGrp="1"/>
          </p:cNvSpPr>
          <p:nvPr>
            <p:ph type="dt" sz="half" idx="2"/>
          </p:nvPr>
        </p:nvSpPr>
        <p:spPr/>
        <p:txBody>
          <a:bodyPr/>
          <a:lstStyle/>
          <a:p>
            <a:fld id="{876284B0-2AC8-A04F-AE4D-B3D7339E9CC3}" type="datetime1">
              <a:rPr lang="en-US" smtClean="0"/>
              <a:t>1/31/17</a:t>
            </a:fld>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1089" y="1717249"/>
            <a:ext cx="10714837" cy="3835138"/>
          </a:xfrm>
          <a:prstGeom prst="rect">
            <a:avLst/>
          </a:prstGeom>
        </p:spPr>
      </p:pic>
      <p:sp>
        <p:nvSpPr>
          <p:cNvPr id="7" name="Text Placeholder 1"/>
          <p:cNvSpPr txBox="1">
            <a:spLocks/>
          </p:cNvSpPr>
          <p:nvPr/>
        </p:nvSpPr>
        <p:spPr>
          <a:xfrm rot="16200000">
            <a:off x="10593757" y="5352617"/>
            <a:ext cx="2111768" cy="625948"/>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a:buNone/>
              <a:defRPr sz="2500" kern="1200">
                <a:solidFill>
                  <a:srgbClr val="323232"/>
                </a:solidFill>
                <a:latin typeface="+mn-lt"/>
                <a:ea typeface="+mn-ea"/>
                <a:cs typeface="+mn-cs"/>
              </a:defRPr>
            </a:lvl1pPr>
            <a:lvl2pPr marL="4572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2pPr>
            <a:lvl3pPr marL="9144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3pPr>
            <a:lvl4pPr marL="13716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4pPr>
            <a:lvl5pPr marL="18288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6000" b="1" dirty="0" smtClean="0">
                <a:solidFill>
                  <a:schemeClr val="bg1"/>
                </a:solidFill>
              </a:rPr>
              <a:t>How</a:t>
            </a:r>
            <a:endParaRPr lang="en-US" sz="6000" b="1" dirty="0">
              <a:solidFill>
                <a:schemeClr val="bg1"/>
              </a:solidFill>
            </a:endParaRPr>
          </a:p>
        </p:txBody>
      </p:sp>
    </p:spTree>
    <p:extLst>
      <p:ext uri="{BB962C8B-B14F-4D97-AF65-F5344CB8AC3E}">
        <p14:creationId xmlns:p14="http://schemas.microsoft.com/office/powerpoint/2010/main" val="2186886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US" dirty="0" smtClean="0"/>
              <a:t>Comparing deployment options</a:t>
            </a:r>
            <a:endParaRPr lang="en-US" dirty="0"/>
          </a:p>
        </p:txBody>
      </p:sp>
      <p:sp>
        <p:nvSpPr>
          <p:cNvPr id="3" name="Text Placeholder 2"/>
          <p:cNvSpPr>
            <a:spLocks noGrp="1"/>
          </p:cNvSpPr>
          <p:nvPr>
            <p:ph type="body" sz="quarter" idx="12"/>
          </p:nvPr>
        </p:nvSpPr>
        <p:spPr/>
        <p:txBody>
          <a:bodyPr numCol="2"/>
          <a:lstStyle/>
          <a:p>
            <a:r>
              <a:rPr lang="en-US" b="1" dirty="0" smtClean="0"/>
              <a:t>Single NSF</a:t>
            </a:r>
          </a:p>
          <a:p>
            <a:pPr marL="342900" indent="-342900">
              <a:buFont typeface="Arial" charset="0"/>
              <a:buChar char="•"/>
            </a:pPr>
            <a:r>
              <a:rPr lang="en-US" dirty="0" smtClean="0"/>
              <a:t>Easy deployment</a:t>
            </a:r>
          </a:p>
          <a:p>
            <a:pPr marL="342900" indent="-342900">
              <a:buFont typeface="Arial" charset="0"/>
              <a:buChar char="•"/>
            </a:pPr>
            <a:r>
              <a:rPr lang="en-US" dirty="0" smtClean="0"/>
              <a:t>Domino HTTP stack</a:t>
            </a:r>
          </a:p>
          <a:p>
            <a:pPr marL="342900" indent="-342900">
              <a:buFont typeface="Arial" charset="0"/>
              <a:buChar char="•"/>
            </a:pPr>
            <a:r>
              <a:rPr lang="en-US" dirty="0" smtClean="0"/>
              <a:t>Domino authentication</a:t>
            </a:r>
          </a:p>
          <a:p>
            <a:pPr marL="342900" indent="-342900">
              <a:buFont typeface="Arial" charset="0"/>
              <a:buChar char="•"/>
            </a:pPr>
            <a:r>
              <a:rPr lang="en-US" dirty="0" smtClean="0"/>
              <a:t>Single tier</a:t>
            </a:r>
          </a:p>
          <a:p>
            <a:endParaRPr lang="en-US" dirty="0"/>
          </a:p>
          <a:p>
            <a:endParaRPr lang="en-US" dirty="0" smtClean="0"/>
          </a:p>
          <a:p>
            <a:r>
              <a:rPr lang="en-US" b="1" dirty="0" smtClean="0"/>
              <a:t>Front-end / Back-end split</a:t>
            </a:r>
          </a:p>
          <a:p>
            <a:pPr marL="342900" indent="-342900">
              <a:buFont typeface="Arial" charset="0"/>
              <a:buChar char="•"/>
            </a:pPr>
            <a:r>
              <a:rPr lang="en-US" dirty="0" smtClean="0"/>
              <a:t>Easy update of frontend</a:t>
            </a:r>
          </a:p>
          <a:p>
            <a:pPr marL="342900" indent="-342900">
              <a:buFont typeface="Arial" charset="0"/>
              <a:buChar char="•"/>
            </a:pPr>
            <a:r>
              <a:rPr lang="en-US" dirty="0" smtClean="0"/>
              <a:t>http2 capable</a:t>
            </a:r>
          </a:p>
          <a:p>
            <a:pPr marL="342900" indent="-342900">
              <a:buFont typeface="Arial" charset="0"/>
              <a:buChar char="•"/>
            </a:pPr>
            <a:r>
              <a:rPr lang="en-US" dirty="0" smtClean="0"/>
              <a:t>Any authentication</a:t>
            </a:r>
          </a:p>
          <a:p>
            <a:pPr marL="342900" indent="-342900">
              <a:buFont typeface="Arial" charset="0"/>
              <a:buChar char="•"/>
            </a:pPr>
            <a:r>
              <a:rPr lang="en-US" dirty="0" smtClean="0"/>
              <a:t>Multi tier</a:t>
            </a:r>
          </a:p>
          <a:p>
            <a:endParaRPr lang="en-US" dirty="0" smtClean="0"/>
          </a:p>
        </p:txBody>
      </p:sp>
      <p:sp>
        <p:nvSpPr>
          <p:cNvPr id="4" name="Slide Number Placeholder 3"/>
          <p:cNvSpPr>
            <a:spLocks noGrp="1"/>
          </p:cNvSpPr>
          <p:nvPr>
            <p:ph type="sldNum" sz="quarter" idx="4"/>
          </p:nvPr>
        </p:nvSpPr>
        <p:spPr/>
        <p:txBody>
          <a:bodyPr/>
          <a:lstStyle/>
          <a:p>
            <a:fld id="{64A8A213-8E92-D94A-82D7-8578C89CAF17}" type="slidenum">
              <a:rPr lang="en-US" smtClean="0"/>
              <a:pPr/>
              <a:t>19</a:t>
            </a:fld>
            <a:endParaRPr lang="en-US" dirty="0"/>
          </a:p>
        </p:txBody>
      </p:sp>
      <p:sp>
        <p:nvSpPr>
          <p:cNvPr id="5" name="Date Placeholder 4"/>
          <p:cNvSpPr>
            <a:spLocks noGrp="1"/>
          </p:cNvSpPr>
          <p:nvPr>
            <p:ph type="dt" sz="half" idx="2"/>
          </p:nvPr>
        </p:nvSpPr>
        <p:spPr/>
        <p:txBody>
          <a:bodyPr/>
          <a:lstStyle/>
          <a:p>
            <a:fld id="{876284B0-2AC8-A04F-AE4D-B3D7339E9CC3}" type="datetime1">
              <a:rPr lang="en-US" smtClean="0"/>
              <a:t>1/31/17</a:t>
            </a:fld>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30471" y="3100109"/>
            <a:ext cx="3757891" cy="3757891"/>
          </a:xfrm>
          <a:prstGeom prst="rect">
            <a:avLst/>
          </a:prstGeom>
        </p:spPr>
      </p:pic>
      <p:sp>
        <p:nvSpPr>
          <p:cNvPr id="7" name="Rounded Rectangular Callout 6"/>
          <p:cNvSpPr/>
          <p:nvPr/>
        </p:nvSpPr>
        <p:spPr>
          <a:xfrm>
            <a:off x="4958499" y="4421171"/>
            <a:ext cx="2883815" cy="1216058"/>
          </a:xfrm>
          <a:prstGeom prst="wedgeRoundRectCallout">
            <a:avLst>
              <a:gd name="adj1" fmla="val 128759"/>
              <a:gd name="adj2" fmla="val 4815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There is no “one perfect solution</a:t>
            </a:r>
            <a:r>
              <a:rPr lang="en-US" smtClean="0"/>
              <a:t>”, only choices and consequences</a:t>
            </a:r>
            <a:endParaRPr lang="en-US"/>
          </a:p>
        </p:txBody>
      </p:sp>
      <p:sp>
        <p:nvSpPr>
          <p:cNvPr id="8" name="Text Placeholder 1"/>
          <p:cNvSpPr txBox="1">
            <a:spLocks/>
          </p:cNvSpPr>
          <p:nvPr/>
        </p:nvSpPr>
        <p:spPr>
          <a:xfrm rot="16200000">
            <a:off x="10593757" y="5352617"/>
            <a:ext cx="2111768" cy="625948"/>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a:buNone/>
              <a:defRPr sz="2500" kern="1200">
                <a:solidFill>
                  <a:srgbClr val="323232"/>
                </a:solidFill>
                <a:latin typeface="+mn-lt"/>
                <a:ea typeface="+mn-ea"/>
                <a:cs typeface="+mn-cs"/>
              </a:defRPr>
            </a:lvl1pPr>
            <a:lvl2pPr marL="4572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2pPr>
            <a:lvl3pPr marL="9144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3pPr>
            <a:lvl4pPr marL="13716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4pPr>
            <a:lvl5pPr marL="18288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6000" b="1" dirty="0" smtClean="0">
                <a:solidFill>
                  <a:schemeClr val="bg1"/>
                </a:solidFill>
              </a:rPr>
              <a:t>How</a:t>
            </a:r>
            <a:endParaRPr lang="en-US" sz="6000" b="1" dirty="0">
              <a:solidFill>
                <a:schemeClr val="bg1"/>
              </a:solidFill>
            </a:endParaRPr>
          </a:p>
        </p:txBody>
      </p:sp>
    </p:spTree>
    <p:extLst>
      <p:ext uri="{BB962C8B-B14F-4D97-AF65-F5344CB8AC3E}">
        <p14:creationId xmlns:p14="http://schemas.microsoft.com/office/powerpoint/2010/main" val="75097524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p:txBody>
          <a:bodyPr/>
          <a:lstStyle/>
          <a:p>
            <a:r>
              <a:rPr lang="en-US" dirty="0">
                <a:latin typeface="Arial" charset="0"/>
              </a:rPr>
              <a:t>Please </a:t>
            </a:r>
            <a:r>
              <a:rPr lang="en-US" dirty="0" smtClean="0">
                <a:latin typeface="Arial" charset="0"/>
              </a:rPr>
              <a:t>note</a:t>
            </a:r>
            <a:endParaRPr lang="en-US" dirty="0">
              <a:latin typeface="Arial" charset="0"/>
            </a:endParaRPr>
          </a:p>
        </p:txBody>
      </p:sp>
      <p:sp>
        <p:nvSpPr>
          <p:cNvPr id="2" name="Content Placeholder 1"/>
          <p:cNvSpPr>
            <a:spLocks noGrp="1"/>
          </p:cNvSpPr>
          <p:nvPr>
            <p:ph idx="1"/>
          </p:nvPr>
        </p:nvSpPr>
        <p:spPr/>
        <p:txBody>
          <a:bodyPr>
            <a:noAutofit/>
          </a:bodyPr>
          <a:lstStyle/>
          <a:p>
            <a:pPr>
              <a:tabLst>
                <a:tab pos="311143" algn="l"/>
              </a:tabLst>
            </a:pPr>
            <a:r>
              <a:rPr lang="en-US" sz="1400" dirty="0"/>
              <a:t>IBM’s statements regarding its plans, directions, and intent are subject to change or withdrawal without notice at IBM’s sole discretion.</a:t>
            </a:r>
          </a:p>
          <a:p>
            <a:pPr>
              <a:tabLst>
                <a:tab pos="311143" algn="l"/>
              </a:tabLst>
            </a:pPr>
            <a:r>
              <a:rPr lang="en-US" sz="1400" dirty="0"/>
              <a:t>Information regarding potential future products is intended to outline our general product direction and it should not be relied on in making a purchasing decision. </a:t>
            </a:r>
          </a:p>
          <a:p>
            <a:pPr>
              <a:tabLst>
                <a:tab pos="311143" algn="l"/>
              </a:tabLst>
            </a:pPr>
            <a:r>
              <a:rPr lang="en-US" sz="1400" dirty="0"/>
              <a:t>The information mentioned regarding potential future products is not a commitment</a:t>
            </a:r>
            <a:r>
              <a:rPr lang="en-US" sz="1400" dirty="0" smtClean="0"/>
              <a:t>, promise</a:t>
            </a:r>
            <a:r>
              <a:rPr lang="en-US" sz="1400" dirty="0"/>
              <a:t>, or legal obligation to deliver any material, code or functionality. Information about potential future products may not be incorporated into any contract. </a:t>
            </a:r>
          </a:p>
          <a:p>
            <a:pPr>
              <a:tabLst>
                <a:tab pos="311143" algn="l"/>
              </a:tabLst>
            </a:pPr>
            <a:r>
              <a:rPr lang="en-US" sz="1400" dirty="0"/>
              <a:t>The development, release, and timing of any future features or functionality described for our products remains at our sole discretion. </a:t>
            </a:r>
          </a:p>
          <a:p>
            <a:pPr>
              <a:tabLst>
                <a:tab pos="311143" algn="l"/>
              </a:tabLst>
            </a:pPr>
            <a:r>
              <a:rPr lang="en-US" sz="1400" dirty="0"/>
              <a:t>Performance is based on measurements and projections using standard IBM benchmarks in a controlled environment. The actual throughput or performance that any user will experience will vary depending upon many factors, including considerations such as the amount of multiprogramming in the user’s job stream, the I/O configuration, the storage configuration, and the workload processed. Therefore, no assurance can be given that an individual user will achieve results similar to those stated here. </a:t>
            </a:r>
          </a:p>
        </p:txBody>
      </p:sp>
      <p:sp>
        <p:nvSpPr>
          <p:cNvPr id="6147" name="Slide Number Placeholder 2"/>
          <p:cNvSpPr>
            <a:spLocks noGrp="1"/>
          </p:cNvSpPr>
          <p:nvPr>
            <p:ph type="sldNum" sz="quarter" idx="4"/>
          </p:nvPr>
        </p:nvSpPr>
        <p:spPr bwMode="auto">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21917" tIns="60958" rIns="121917" bIns="60958"/>
          <a:lstStyle>
            <a:lvl1pPr>
              <a:defRPr>
                <a:solidFill>
                  <a:schemeClr val="tx1"/>
                </a:solidFill>
                <a:latin typeface="Arial" charset="0"/>
                <a:ea typeface="ＭＳ Ｐゴシック" charset="0"/>
              </a:defRPr>
            </a:lvl1pPr>
            <a:lvl2pPr marL="990575" indent="-380990">
              <a:defRPr>
                <a:solidFill>
                  <a:schemeClr val="tx1"/>
                </a:solidFill>
                <a:latin typeface="Arial" charset="0"/>
                <a:ea typeface="ＭＳ Ｐゴシック" charset="0"/>
              </a:defRPr>
            </a:lvl2pPr>
            <a:lvl3pPr marL="1523962" indent="-304792">
              <a:defRPr>
                <a:solidFill>
                  <a:schemeClr val="tx1"/>
                </a:solidFill>
                <a:latin typeface="Arial" charset="0"/>
                <a:ea typeface="ＭＳ Ｐゴシック" charset="0"/>
              </a:defRPr>
            </a:lvl3pPr>
            <a:lvl4pPr marL="2133547" indent="-304792">
              <a:defRPr>
                <a:solidFill>
                  <a:schemeClr val="tx1"/>
                </a:solidFill>
                <a:latin typeface="Arial" charset="0"/>
                <a:ea typeface="ＭＳ Ｐゴシック" charset="0"/>
              </a:defRPr>
            </a:lvl4pPr>
            <a:lvl5pPr marL="2743131" indent="-304792">
              <a:defRPr>
                <a:solidFill>
                  <a:schemeClr val="tx1"/>
                </a:solidFill>
                <a:latin typeface="Arial" charset="0"/>
                <a:ea typeface="ＭＳ Ｐゴシック" charset="0"/>
              </a:defRPr>
            </a:lvl5pPr>
            <a:lvl6pPr marL="3352716" indent="-304792" fontAlgn="base">
              <a:spcBef>
                <a:spcPct val="0"/>
              </a:spcBef>
              <a:spcAft>
                <a:spcPct val="0"/>
              </a:spcAft>
              <a:defRPr>
                <a:solidFill>
                  <a:schemeClr val="tx1"/>
                </a:solidFill>
                <a:latin typeface="Arial" charset="0"/>
                <a:ea typeface="ＭＳ Ｐゴシック" charset="0"/>
              </a:defRPr>
            </a:lvl6pPr>
            <a:lvl7pPr marL="3962301" indent="-304792" fontAlgn="base">
              <a:spcBef>
                <a:spcPct val="0"/>
              </a:spcBef>
              <a:spcAft>
                <a:spcPct val="0"/>
              </a:spcAft>
              <a:defRPr>
                <a:solidFill>
                  <a:schemeClr val="tx1"/>
                </a:solidFill>
                <a:latin typeface="Arial" charset="0"/>
                <a:ea typeface="ＭＳ Ｐゴシック" charset="0"/>
              </a:defRPr>
            </a:lvl7pPr>
            <a:lvl8pPr marL="4571886" indent="-304792" fontAlgn="base">
              <a:spcBef>
                <a:spcPct val="0"/>
              </a:spcBef>
              <a:spcAft>
                <a:spcPct val="0"/>
              </a:spcAft>
              <a:defRPr>
                <a:solidFill>
                  <a:schemeClr val="tx1"/>
                </a:solidFill>
                <a:latin typeface="Arial" charset="0"/>
                <a:ea typeface="ＭＳ Ｐゴシック" charset="0"/>
              </a:defRPr>
            </a:lvl8pPr>
            <a:lvl9pPr marL="5181470" indent="-304792" fontAlgn="base">
              <a:spcBef>
                <a:spcPct val="0"/>
              </a:spcBef>
              <a:spcAft>
                <a:spcPct val="0"/>
              </a:spcAft>
              <a:defRPr>
                <a:solidFill>
                  <a:schemeClr val="tx1"/>
                </a:solidFill>
                <a:latin typeface="Arial" charset="0"/>
                <a:ea typeface="ＭＳ Ｐゴシック" charset="0"/>
              </a:defRPr>
            </a:lvl9pPr>
          </a:lstStyle>
          <a:p>
            <a:fld id="{F89DCEF9-AE02-114F-91AC-20FA8D31B69C}" type="slidenum">
              <a:rPr lang="en-US">
                <a:solidFill>
                  <a:srgbClr val="6D7777"/>
                </a:solidFill>
              </a:rPr>
              <a:pPr/>
              <a:t>2</a:t>
            </a:fld>
            <a:endParaRPr lang="en-US" dirty="0">
              <a:solidFill>
                <a:srgbClr val="6D7777"/>
              </a:solidFill>
            </a:endParaRPr>
          </a:p>
        </p:txBody>
      </p:sp>
      <p:sp>
        <p:nvSpPr>
          <p:cNvPr id="3" name="Date Placeholder 2"/>
          <p:cNvSpPr>
            <a:spLocks noGrp="1"/>
          </p:cNvSpPr>
          <p:nvPr>
            <p:ph type="dt" sz="half" idx="2"/>
          </p:nvPr>
        </p:nvSpPr>
        <p:spPr/>
        <p:txBody>
          <a:bodyPr/>
          <a:lstStyle/>
          <a:p>
            <a:fld id="{F789B5C0-81A8-AC46-881B-3561774620EF}" type="datetime1">
              <a:rPr lang="en-US" smtClean="0"/>
              <a:t>1/31/17</a:t>
            </a:fld>
            <a:endParaRPr lang="en-US" dirty="0"/>
          </a:p>
        </p:txBody>
      </p:sp>
    </p:spTree>
    <p:extLst>
      <p:ext uri="{BB962C8B-B14F-4D97-AF65-F5344CB8AC3E}">
        <p14:creationId xmlns:p14="http://schemas.microsoft.com/office/powerpoint/2010/main" val="270117337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loud 8"/>
          <p:cNvSpPr/>
          <p:nvPr/>
        </p:nvSpPr>
        <p:spPr>
          <a:xfrm>
            <a:off x="8606672" y="1121790"/>
            <a:ext cx="2630079" cy="1216057"/>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Placeholder 1"/>
          <p:cNvSpPr>
            <a:spLocks noGrp="1"/>
          </p:cNvSpPr>
          <p:nvPr>
            <p:ph type="body" sz="quarter" idx="11"/>
          </p:nvPr>
        </p:nvSpPr>
        <p:spPr/>
        <p:txBody>
          <a:bodyPr/>
          <a:lstStyle/>
          <a:p>
            <a:r>
              <a:rPr lang="en-US" dirty="0" smtClean="0"/>
              <a:t>Backend options</a:t>
            </a:r>
            <a:endParaRPr lang="en-US" dirty="0"/>
          </a:p>
        </p:txBody>
      </p:sp>
      <p:sp>
        <p:nvSpPr>
          <p:cNvPr id="3" name="Text Placeholder 2"/>
          <p:cNvSpPr>
            <a:spLocks noGrp="1"/>
          </p:cNvSpPr>
          <p:nvPr>
            <p:ph type="body" sz="quarter" idx="12"/>
          </p:nvPr>
        </p:nvSpPr>
        <p:spPr/>
        <p:txBody>
          <a:bodyPr/>
          <a:lstStyle/>
          <a:p>
            <a:pPr marL="342900" indent="-342900">
              <a:buFont typeface="Arial" charset="0"/>
              <a:buChar char="•"/>
            </a:pPr>
            <a:r>
              <a:rPr lang="en-US" dirty="0" smtClean="0"/>
              <a:t>Agents (if you are hardcore </a:t>
            </a:r>
            <a:r>
              <a:rPr lang="en-US" dirty="0" err="1" smtClean="0"/>
              <a:t>LotusScript</a:t>
            </a:r>
            <a:r>
              <a:rPr lang="en-US" dirty="0" smtClean="0"/>
              <a:t>)</a:t>
            </a:r>
          </a:p>
          <a:p>
            <a:pPr marL="342900" indent="-342900">
              <a:buFont typeface="Arial" charset="0"/>
              <a:buChar char="•"/>
            </a:pPr>
            <a:r>
              <a:rPr lang="en-US" dirty="0" err="1" smtClean="0"/>
              <a:t>XAgents</a:t>
            </a:r>
            <a:r>
              <a:rPr lang="en-US" dirty="0" smtClean="0"/>
              <a:t> (hardcore SSJS)</a:t>
            </a:r>
          </a:p>
          <a:p>
            <a:pPr marL="342900" indent="-342900">
              <a:buFont typeface="Arial" charset="0"/>
              <a:buChar char="•"/>
            </a:pPr>
            <a:r>
              <a:rPr lang="en-US" dirty="0" smtClean="0"/>
              <a:t>Just views (read only)</a:t>
            </a:r>
          </a:p>
          <a:p>
            <a:pPr marL="342900" indent="-342900">
              <a:buFont typeface="Arial" charset="0"/>
              <a:buChar char="•"/>
            </a:pPr>
            <a:r>
              <a:rPr lang="en-US" dirty="0" err="1" smtClean="0"/>
              <a:t>XPages</a:t>
            </a:r>
            <a:r>
              <a:rPr lang="en-US" dirty="0" smtClean="0"/>
              <a:t> Rest controls</a:t>
            </a:r>
          </a:p>
          <a:p>
            <a:pPr marL="342900" indent="-342900">
              <a:buFont typeface="Arial" charset="0"/>
              <a:buChar char="•"/>
            </a:pPr>
            <a:r>
              <a:rPr lang="en-US" dirty="0" smtClean="0"/>
              <a:t>Domino Access Services</a:t>
            </a:r>
          </a:p>
          <a:p>
            <a:pPr marL="342900" indent="-342900">
              <a:buFont typeface="Arial" charset="0"/>
              <a:buChar char="•"/>
            </a:pPr>
            <a:r>
              <a:rPr lang="en-US" dirty="0" smtClean="0"/>
              <a:t>Custom servlets (Wink or otherwise)</a:t>
            </a:r>
          </a:p>
          <a:p>
            <a:pPr marL="342900" indent="-342900">
              <a:buFont typeface="Arial" charset="0"/>
              <a:buChar char="•"/>
            </a:pPr>
            <a:r>
              <a:rPr lang="en-US" dirty="0" smtClean="0"/>
              <a:t>External Java (I like </a:t>
            </a:r>
            <a:r>
              <a:rPr lang="en-US" dirty="0" err="1" smtClean="0"/>
              <a:t>vert.x</a:t>
            </a:r>
            <a:r>
              <a:rPr lang="en-US" dirty="0"/>
              <a:t>)</a:t>
            </a:r>
          </a:p>
        </p:txBody>
      </p:sp>
      <p:sp>
        <p:nvSpPr>
          <p:cNvPr id="4" name="Slide Number Placeholder 3"/>
          <p:cNvSpPr>
            <a:spLocks noGrp="1"/>
          </p:cNvSpPr>
          <p:nvPr>
            <p:ph type="sldNum" sz="quarter" idx="4"/>
          </p:nvPr>
        </p:nvSpPr>
        <p:spPr/>
        <p:txBody>
          <a:bodyPr/>
          <a:lstStyle/>
          <a:p>
            <a:fld id="{64A8A213-8E92-D94A-82D7-8578C89CAF17}" type="slidenum">
              <a:rPr lang="en-US" smtClean="0"/>
              <a:pPr/>
              <a:t>20</a:t>
            </a:fld>
            <a:endParaRPr lang="en-US" dirty="0"/>
          </a:p>
        </p:txBody>
      </p:sp>
      <p:sp>
        <p:nvSpPr>
          <p:cNvPr id="5" name="Date Placeholder 4"/>
          <p:cNvSpPr>
            <a:spLocks noGrp="1"/>
          </p:cNvSpPr>
          <p:nvPr>
            <p:ph type="dt" sz="half" idx="2"/>
          </p:nvPr>
        </p:nvSpPr>
        <p:spPr/>
        <p:txBody>
          <a:bodyPr/>
          <a:lstStyle/>
          <a:p>
            <a:fld id="{876284B0-2AC8-A04F-AE4D-B3D7339E9CC3}" type="datetime1">
              <a:rPr lang="en-US" smtClean="0"/>
              <a:t>1/31/17</a:t>
            </a:fld>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30471" y="3100109"/>
            <a:ext cx="3757891" cy="3757891"/>
          </a:xfrm>
          <a:prstGeom prst="rect">
            <a:avLst/>
          </a:prstGeom>
        </p:spPr>
      </p:pic>
      <p:sp>
        <p:nvSpPr>
          <p:cNvPr id="7" name="Rounded Rectangular Callout 6"/>
          <p:cNvSpPr/>
          <p:nvPr/>
        </p:nvSpPr>
        <p:spPr>
          <a:xfrm>
            <a:off x="5420413" y="2733773"/>
            <a:ext cx="2883815" cy="1216058"/>
          </a:xfrm>
          <a:prstGeom prst="wedgeRoundRectCallout">
            <a:avLst>
              <a:gd name="adj1" fmla="val 110780"/>
              <a:gd name="adj2" fmla="val 18846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There is no “one perfect solution</a:t>
            </a:r>
            <a:r>
              <a:rPr lang="en-US" smtClean="0"/>
              <a:t>”, only choices and consequences</a:t>
            </a:r>
            <a:endParaRPr lang="en-US"/>
          </a:p>
        </p:txBody>
      </p:sp>
      <p:sp>
        <p:nvSpPr>
          <p:cNvPr id="8" name="TextBox 7"/>
          <p:cNvSpPr txBox="1"/>
          <p:nvPr/>
        </p:nvSpPr>
        <p:spPr>
          <a:xfrm>
            <a:off x="8880049" y="1347509"/>
            <a:ext cx="2281286" cy="914400"/>
          </a:xfrm>
          <a:prstGeom prst="rect">
            <a:avLst/>
          </a:prstGeom>
        </p:spPr>
        <p:txBody>
          <a:bodyPr vert="horz" wrap="none" lIns="91440" tIns="45720" rIns="91440" bIns="45720" rtlCol="0" anchor="t" anchorCtr="0">
            <a:normAutofit/>
          </a:bodyPr>
          <a:lstStyle/>
          <a:p>
            <a:pPr>
              <a:lnSpc>
                <a:spcPct val="95000"/>
              </a:lnSpc>
            </a:pPr>
            <a:r>
              <a:rPr lang="en-US" b="1" dirty="0" smtClean="0">
                <a:solidFill>
                  <a:schemeClr val="bg1"/>
                </a:solidFill>
              </a:rPr>
              <a:t>Pro tip:</a:t>
            </a:r>
          </a:p>
          <a:p>
            <a:pPr>
              <a:lnSpc>
                <a:spcPct val="95000"/>
              </a:lnSpc>
            </a:pPr>
            <a:r>
              <a:rPr lang="en-US" dirty="0" smtClean="0">
                <a:solidFill>
                  <a:schemeClr val="bg1"/>
                </a:solidFill>
              </a:rPr>
              <a:t>Be lean on your API</a:t>
            </a:r>
          </a:p>
        </p:txBody>
      </p:sp>
      <p:sp>
        <p:nvSpPr>
          <p:cNvPr id="10" name="Text Placeholder 1"/>
          <p:cNvSpPr txBox="1">
            <a:spLocks/>
          </p:cNvSpPr>
          <p:nvPr/>
        </p:nvSpPr>
        <p:spPr>
          <a:xfrm rot="16200000">
            <a:off x="10593757" y="5352617"/>
            <a:ext cx="2111768" cy="625948"/>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a:buNone/>
              <a:defRPr sz="2500" kern="1200">
                <a:solidFill>
                  <a:srgbClr val="323232"/>
                </a:solidFill>
                <a:latin typeface="+mn-lt"/>
                <a:ea typeface="+mn-ea"/>
                <a:cs typeface="+mn-cs"/>
              </a:defRPr>
            </a:lvl1pPr>
            <a:lvl2pPr marL="4572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2pPr>
            <a:lvl3pPr marL="9144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3pPr>
            <a:lvl4pPr marL="13716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4pPr>
            <a:lvl5pPr marL="18288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6000" b="1" dirty="0" smtClean="0">
                <a:solidFill>
                  <a:schemeClr val="bg1"/>
                </a:solidFill>
              </a:rPr>
              <a:t>How</a:t>
            </a:r>
            <a:endParaRPr lang="en-US" sz="6000" b="1" dirty="0">
              <a:solidFill>
                <a:schemeClr val="bg1"/>
              </a:solidFill>
            </a:endParaRPr>
          </a:p>
        </p:txBody>
      </p:sp>
    </p:spTree>
    <p:extLst>
      <p:ext uri="{BB962C8B-B14F-4D97-AF65-F5344CB8AC3E}">
        <p14:creationId xmlns:p14="http://schemas.microsoft.com/office/powerpoint/2010/main" val="150712146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37384" y="23137"/>
            <a:ext cx="5616408" cy="6615940"/>
          </a:xfrm>
          <a:prstGeom prst="rect">
            <a:avLst/>
          </a:prstGeom>
        </p:spPr>
      </p:pic>
      <p:sp>
        <p:nvSpPr>
          <p:cNvPr id="2" name="Text Placeholder 1"/>
          <p:cNvSpPr>
            <a:spLocks noGrp="1"/>
          </p:cNvSpPr>
          <p:nvPr>
            <p:ph type="body" sz="quarter" idx="11"/>
          </p:nvPr>
        </p:nvSpPr>
        <p:spPr/>
        <p:txBody>
          <a:bodyPr/>
          <a:lstStyle/>
          <a:p>
            <a:r>
              <a:rPr lang="en-US" dirty="0" smtClean="0"/>
              <a:t>Developer workflow</a:t>
            </a:r>
            <a:endParaRPr lang="en-US" dirty="0"/>
          </a:p>
        </p:txBody>
      </p:sp>
      <p:sp>
        <p:nvSpPr>
          <p:cNvPr id="3" name="Text Placeholder 2"/>
          <p:cNvSpPr>
            <a:spLocks noGrp="1"/>
          </p:cNvSpPr>
          <p:nvPr>
            <p:ph type="body" sz="quarter" idx="12"/>
          </p:nvPr>
        </p:nvSpPr>
        <p:spPr/>
        <p:txBody>
          <a:bodyPr/>
          <a:lstStyle/>
          <a:p>
            <a:r>
              <a:rPr lang="en-US" dirty="0" smtClean="0"/>
              <a:t>Easy as 1-2-3</a:t>
            </a:r>
          </a:p>
          <a:p>
            <a:pPr marL="457200" indent="-457200">
              <a:buFont typeface="+mj-lt"/>
              <a:buAutoNum type="arabicPeriod"/>
            </a:pPr>
            <a:r>
              <a:rPr lang="en-US" dirty="0" smtClean="0"/>
              <a:t>Scaffold</a:t>
            </a:r>
          </a:p>
          <a:p>
            <a:pPr marL="457200" indent="-457200">
              <a:buFont typeface="+mj-lt"/>
              <a:buAutoNum type="arabicPeriod"/>
            </a:pPr>
            <a:r>
              <a:rPr lang="en-US" dirty="0" smtClean="0"/>
              <a:t>Code</a:t>
            </a:r>
          </a:p>
          <a:p>
            <a:pPr marL="457200" indent="-457200">
              <a:buFont typeface="+mj-lt"/>
              <a:buAutoNum type="arabicPeriod"/>
            </a:pPr>
            <a:r>
              <a:rPr lang="en-US" dirty="0" smtClean="0"/>
              <a:t>Deploy</a:t>
            </a:r>
            <a:endParaRPr lang="en-US" dirty="0"/>
          </a:p>
        </p:txBody>
      </p:sp>
      <p:sp>
        <p:nvSpPr>
          <p:cNvPr id="4" name="Slide Number Placeholder 3"/>
          <p:cNvSpPr>
            <a:spLocks noGrp="1"/>
          </p:cNvSpPr>
          <p:nvPr>
            <p:ph type="sldNum" sz="quarter" idx="4"/>
          </p:nvPr>
        </p:nvSpPr>
        <p:spPr/>
        <p:txBody>
          <a:bodyPr/>
          <a:lstStyle/>
          <a:p>
            <a:fld id="{64A8A213-8E92-D94A-82D7-8578C89CAF17}" type="slidenum">
              <a:rPr lang="en-US" smtClean="0"/>
              <a:pPr/>
              <a:t>21</a:t>
            </a:fld>
            <a:endParaRPr lang="en-US" dirty="0"/>
          </a:p>
        </p:txBody>
      </p:sp>
      <p:sp>
        <p:nvSpPr>
          <p:cNvPr id="5" name="Date Placeholder 4"/>
          <p:cNvSpPr>
            <a:spLocks noGrp="1"/>
          </p:cNvSpPr>
          <p:nvPr>
            <p:ph type="dt" sz="half" idx="2"/>
          </p:nvPr>
        </p:nvSpPr>
        <p:spPr/>
        <p:txBody>
          <a:bodyPr/>
          <a:lstStyle/>
          <a:p>
            <a:fld id="{876284B0-2AC8-A04F-AE4D-B3D7339E9CC3}" type="datetime1">
              <a:rPr lang="en-US" smtClean="0"/>
              <a:t>1/31/17</a:t>
            </a:fld>
            <a:endParaRPr lang="en-US" dirty="0"/>
          </a:p>
        </p:txBody>
      </p:sp>
      <p:sp>
        <p:nvSpPr>
          <p:cNvPr id="6" name="Text Placeholder 1"/>
          <p:cNvSpPr txBox="1">
            <a:spLocks/>
          </p:cNvSpPr>
          <p:nvPr/>
        </p:nvSpPr>
        <p:spPr>
          <a:xfrm rot="16200000">
            <a:off x="10593757" y="5352617"/>
            <a:ext cx="2111768" cy="625948"/>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a:buNone/>
              <a:defRPr sz="2500" kern="1200">
                <a:solidFill>
                  <a:srgbClr val="323232"/>
                </a:solidFill>
                <a:latin typeface="+mn-lt"/>
                <a:ea typeface="+mn-ea"/>
                <a:cs typeface="+mn-cs"/>
              </a:defRPr>
            </a:lvl1pPr>
            <a:lvl2pPr marL="4572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2pPr>
            <a:lvl3pPr marL="9144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3pPr>
            <a:lvl4pPr marL="13716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4pPr>
            <a:lvl5pPr marL="18288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6000" b="1" dirty="0" smtClean="0">
                <a:solidFill>
                  <a:schemeClr val="bg1"/>
                </a:solidFill>
              </a:rPr>
              <a:t>How</a:t>
            </a:r>
            <a:endParaRPr lang="en-US" sz="6000" b="1" dirty="0">
              <a:solidFill>
                <a:schemeClr val="bg1"/>
              </a:solidFill>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86382" y="1206605"/>
            <a:ext cx="7660086" cy="5514870"/>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18651" y="1013165"/>
            <a:ext cx="7234442" cy="4115346"/>
          </a:xfrm>
          <a:prstGeom prst="rect">
            <a:avLst/>
          </a:prstGeom>
        </p:spPr>
      </p:pic>
    </p:spTree>
    <p:extLst>
      <p:ext uri="{BB962C8B-B14F-4D97-AF65-F5344CB8AC3E}">
        <p14:creationId xmlns:p14="http://schemas.microsoft.com/office/powerpoint/2010/main" val="597236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US" dirty="0" smtClean="0"/>
              <a:t>Put Domino into CI?</a:t>
            </a:r>
            <a:endParaRPr lang="en-US" dirty="0"/>
          </a:p>
        </p:txBody>
      </p:sp>
      <p:sp>
        <p:nvSpPr>
          <p:cNvPr id="3" name="Text Placeholder 2"/>
          <p:cNvSpPr>
            <a:spLocks noGrp="1"/>
          </p:cNvSpPr>
          <p:nvPr>
            <p:ph type="body" sz="quarter" idx="12"/>
          </p:nvPr>
        </p:nvSpPr>
        <p:spPr/>
        <p:txBody>
          <a:bodyPr/>
          <a:lstStyle/>
          <a:p>
            <a:r>
              <a:rPr lang="en-US" dirty="0" smtClean="0"/>
              <a:t>Pro:</a:t>
            </a:r>
          </a:p>
          <a:p>
            <a:pPr marL="342900" indent="-342900">
              <a:buFont typeface="Arial" charset="0"/>
              <a:buChar char="•"/>
            </a:pPr>
            <a:r>
              <a:rPr lang="en-US" dirty="0" smtClean="0"/>
              <a:t>Fresh start</a:t>
            </a:r>
          </a:p>
          <a:p>
            <a:pPr marL="342900" indent="-342900">
              <a:buFont typeface="Arial" charset="0"/>
              <a:buChar char="•"/>
            </a:pPr>
            <a:r>
              <a:rPr lang="en-US" dirty="0" smtClean="0"/>
              <a:t>Known state</a:t>
            </a:r>
          </a:p>
          <a:p>
            <a:r>
              <a:rPr lang="en-US" dirty="0" smtClean="0"/>
              <a:t>Con:</a:t>
            </a:r>
          </a:p>
          <a:p>
            <a:pPr marL="342900" indent="-342900">
              <a:buFont typeface="Arial" charset="0"/>
              <a:buChar char="•"/>
            </a:pPr>
            <a:r>
              <a:rPr lang="en-US" dirty="0" smtClean="0"/>
              <a:t>Heavy operation</a:t>
            </a:r>
          </a:p>
          <a:p>
            <a:pPr marL="342900" indent="-342900">
              <a:buFont typeface="Arial" charset="0"/>
              <a:buChar char="•"/>
            </a:pPr>
            <a:r>
              <a:rPr lang="en-US" dirty="0" smtClean="0"/>
              <a:t>NSF updates hard</a:t>
            </a:r>
            <a:endParaRPr lang="en-US" dirty="0"/>
          </a:p>
        </p:txBody>
      </p:sp>
      <p:sp>
        <p:nvSpPr>
          <p:cNvPr id="4" name="Slide Number Placeholder 3"/>
          <p:cNvSpPr>
            <a:spLocks noGrp="1"/>
          </p:cNvSpPr>
          <p:nvPr>
            <p:ph type="sldNum" sz="quarter" idx="4"/>
          </p:nvPr>
        </p:nvSpPr>
        <p:spPr/>
        <p:txBody>
          <a:bodyPr/>
          <a:lstStyle/>
          <a:p>
            <a:fld id="{64A8A213-8E92-D94A-82D7-8578C89CAF17}" type="slidenum">
              <a:rPr lang="en-US" smtClean="0"/>
              <a:pPr/>
              <a:t>22</a:t>
            </a:fld>
            <a:endParaRPr lang="en-US" dirty="0"/>
          </a:p>
        </p:txBody>
      </p:sp>
      <p:sp>
        <p:nvSpPr>
          <p:cNvPr id="5" name="Date Placeholder 4"/>
          <p:cNvSpPr>
            <a:spLocks noGrp="1"/>
          </p:cNvSpPr>
          <p:nvPr>
            <p:ph type="dt" sz="half" idx="2"/>
          </p:nvPr>
        </p:nvSpPr>
        <p:spPr/>
        <p:txBody>
          <a:bodyPr/>
          <a:lstStyle/>
          <a:p>
            <a:fld id="{876284B0-2AC8-A04F-AE4D-B3D7339E9CC3}" type="datetime1">
              <a:rPr lang="en-US" smtClean="0"/>
              <a:t>1/31/17</a:t>
            </a:fld>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30471" y="3100109"/>
            <a:ext cx="3757891" cy="3757891"/>
          </a:xfrm>
          <a:prstGeom prst="rect">
            <a:avLst/>
          </a:prstGeom>
        </p:spPr>
      </p:pic>
      <p:sp>
        <p:nvSpPr>
          <p:cNvPr id="7" name="Rounded Rectangular Callout 6"/>
          <p:cNvSpPr/>
          <p:nvPr/>
        </p:nvSpPr>
        <p:spPr>
          <a:xfrm>
            <a:off x="5646656" y="1545328"/>
            <a:ext cx="2883815" cy="1216058"/>
          </a:xfrm>
          <a:prstGeom prst="wedgeRoundRectCallout">
            <a:avLst>
              <a:gd name="adj1" fmla="val 104174"/>
              <a:gd name="adj2" fmla="val 28141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Ke</a:t>
            </a:r>
            <a:r>
              <a:rPr lang="en-US" dirty="0" smtClean="0"/>
              <a:t>y consideration:</a:t>
            </a:r>
          </a:p>
          <a:p>
            <a:pPr algn="ctr"/>
            <a:r>
              <a:rPr lang="en-US" dirty="0" smtClean="0"/>
              <a:t>Do you have date sensitive operations?</a:t>
            </a:r>
            <a:endParaRPr lang="en-US" dirty="0"/>
          </a:p>
        </p:txBody>
      </p:sp>
      <p:sp>
        <p:nvSpPr>
          <p:cNvPr id="8" name="Rounded Rectangular Callout 7"/>
          <p:cNvSpPr/>
          <p:nvPr/>
        </p:nvSpPr>
        <p:spPr>
          <a:xfrm>
            <a:off x="4660900" y="3762996"/>
            <a:ext cx="3005971" cy="1216058"/>
          </a:xfrm>
          <a:prstGeom prst="wedgeRoundRectCallout">
            <a:avLst>
              <a:gd name="adj1" fmla="val 130319"/>
              <a:gd name="adj2" fmla="val 9656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Tx/>
              <a:buChar char="-"/>
            </a:pPr>
            <a:r>
              <a:rPr lang="en-US" dirty="0" smtClean="0"/>
              <a:t>New documents arrived</a:t>
            </a:r>
          </a:p>
          <a:p>
            <a:pPr marL="285750" indent="-285750">
              <a:buFontTx/>
              <a:buChar char="-"/>
            </a:pPr>
            <a:r>
              <a:rPr lang="en-US" dirty="0" smtClean="0"/>
              <a:t>Documents changed</a:t>
            </a:r>
          </a:p>
          <a:p>
            <a:pPr marL="285750" indent="-285750">
              <a:buFontTx/>
              <a:buChar char="-"/>
            </a:pPr>
            <a:r>
              <a:rPr lang="en-US" dirty="0" smtClean="0"/>
              <a:t>Test design!</a:t>
            </a:r>
            <a:endParaRPr lang="en-US" dirty="0"/>
          </a:p>
        </p:txBody>
      </p:sp>
      <p:sp>
        <p:nvSpPr>
          <p:cNvPr id="9" name="Text Placeholder 1"/>
          <p:cNvSpPr txBox="1">
            <a:spLocks/>
          </p:cNvSpPr>
          <p:nvPr/>
        </p:nvSpPr>
        <p:spPr>
          <a:xfrm rot="16200000">
            <a:off x="10593757" y="5352617"/>
            <a:ext cx="2111768" cy="625948"/>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a:buNone/>
              <a:defRPr sz="2500" kern="1200">
                <a:solidFill>
                  <a:srgbClr val="323232"/>
                </a:solidFill>
                <a:latin typeface="+mn-lt"/>
                <a:ea typeface="+mn-ea"/>
                <a:cs typeface="+mn-cs"/>
              </a:defRPr>
            </a:lvl1pPr>
            <a:lvl2pPr marL="4572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2pPr>
            <a:lvl3pPr marL="9144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3pPr>
            <a:lvl4pPr marL="13716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4pPr>
            <a:lvl5pPr marL="18288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6000" b="1" dirty="0" smtClean="0">
                <a:solidFill>
                  <a:schemeClr val="bg1"/>
                </a:solidFill>
              </a:rPr>
              <a:t>How</a:t>
            </a:r>
            <a:endParaRPr lang="en-US" sz="6000" b="1" dirty="0">
              <a:solidFill>
                <a:schemeClr val="bg1"/>
              </a:solidFill>
            </a:endParaRPr>
          </a:p>
        </p:txBody>
      </p:sp>
    </p:spTree>
    <p:extLst>
      <p:ext uri="{BB962C8B-B14F-4D97-AF65-F5344CB8AC3E}">
        <p14:creationId xmlns:p14="http://schemas.microsoft.com/office/powerpoint/2010/main" val="104650454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US" dirty="0" smtClean="0"/>
              <a:t>A potential setup</a:t>
            </a:r>
            <a:endParaRPr lang="en-US" dirty="0"/>
          </a:p>
        </p:txBody>
      </p:sp>
      <p:sp>
        <p:nvSpPr>
          <p:cNvPr id="4" name="Slide Number Placeholder 3"/>
          <p:cNvSpPr>
            <a:spLocks noGrp="1"/>
          </p:cNvSpPr>
          <p:nvPr>
            <p:ph type="sldNum" sz="quarter" idx="4"/>
          </p:nvPr>
        </p:nvSpPr>
        <p:spPr/>
        <p:txBody>
          <a:bodyPr/>
          <a:lstStyle/>
          <a:p>
            <a:fld id="{64A8A213-8E92-D94A-82D7-8578C89CAF17}" type="slidenum">
              <a:rPr lang="en-US" smtClean="0"/>
              <a:pPr/>
              <a:t>23</a:t>
            </a:fld>
            <a:endParaRPr lang="en-US" dirty="0"/>
          </a:p>
        </p:txBody>
      </p:sp>
      <p:sp>
        <p:nvSpPr>
          <p:cNvPr id="5" name="Date Placeholder 4"/>
          <p:cNvSpPr>
            <a:spLocks noGrp="1"/>
          </p:cNvSpPr>
          <p:nvPr>
            <p:ph type="dt" sz="half" idx="2"/>
          </p:nvPr>
        </p:nvSpPr>
        <p:spPr/>
        <p:txBody>
          <a:bodyPr/>
          <a:lstStyle/>
          <a:p>
            <a:fld id="{876284B0-2AC8-A04F-AE4D-B3D7339E9CC3}" type="datetime1">
              <a:rPr lang="en-US" smtClean="0"/>
              <a:t>1/31/17</a:t>
            </a:fld>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19241" y="1202898"/>
            <a:ext cx="8966200" cy="5410200"/>
          </a:xfrm>
          <a:prstGeom prst="rect">
            <a:avLst/>
          </a:prstGeom>
        </p:spPr>
      </p:pic>
      <p:sp>
        <p:nvSpPr>
          <p:cNvPr id="3" name="Text Placeholder 2"/>
          <p:cNvSpPr>
            <a:spLocks noGrp="1"/>
          </p:cNvSpPr>
          <p:nvPr>
            <p:ph type="body" sz="quarter" idx="12"/>
          </p:nvPr>
        </p:nvSpPr>
        <p:spPr>
          <a:xfrm>
            <a:off x="320231" y="1054205"/>
            <a:ext cx="9293670" cy="4813195"/>
          </a:xfrm>
        </p:spPr>
        <p:txBody>
          <a:bodyPr/>
          <a:lstStyle/>
          <a:p>
            <a:pPr marL="342900" indent="-342900">
              <a:lnSpc>
                <a:spcPct val="100000"/>
              </a:lnSpc>
              <a:spcAft>
                <a:spcPts val="0"/>
              </a:spcAft>
              <a:buFont typeface="Arial" charset="0"/>
              <a:buChar char="•"/>
            </a:pPr>
            <a:r>
              <a:rPr lang="en-US" dirty="0" smtClean="0"/>
              <a:t>3 Projects:</a:t>
            </a:r>
          </a:p>
          <a:p>
            <a:pPr marL="800100" lvl="1" indent="-342900">
              <a:buFont typeface="Arial" charset="0"/>
              <a:buChar char="•"/>
            </a:pPr>
            <a:r>
              <a:rPr lang="en-US" dirty="0" smtClean="0"/>
              <a:t>OSGi plugins (incl. NSF)</a:t>
            </a:r>
          </a:p>
          <a:p>
            <a:pPr marL="800100" lvl="1" indent="-342900">
              <a:buFont typeface="Arial" charset="0"/>
              <a:buChar char="•"/>
            </a:pPr>
            <a:r>
              <a:rPr lang="en-US" dirty="0" smtClean="0"/>
              <a:t>Front-End</a:t>
            </a:r>
          </a:p>
          <a:p>
            <a:pPr marL="800100" lvl="1" indent="-342900">
              <a:buFont typeface="Arial" charset="0"/>
              <a:buChar char="•"/>
            </a:pPr>
            <a:r>
              <a:rPr lang="en-US" dirty="0" smtClean="0"/>
              <a:t>End-2-End test</a:t>
            </a:r>
          </a:p>
        </p:txBody>
      </p:sp>
      <p:sp>
        <p:nvSpPr>
          <p:cNvPr id="7" name="Text Placeholder 1"/>
          <p:cNvSpPr txBox="1">
            <a:spLocks/>
          </p:cNvSpPr>
          <p:nvPr/>
        </p:nvSpPr>
        <p:spPr>
          <a:xfrm rot="16200000">
            <a:off x="10593757" y="5352617"/>
            <a:ext cx="2111768" cy="625948"/>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a:buNone/>
              <a:defRPr sz="2500" kern="1200">
                <a:solidFill>
                  <a:srgbClr val="323232"/>
                </a:solidFill>
                <a:latin typeface="+mn-lt"/>
                <a:ea typeface="+mn-ea"/>
                <a:cs typeface="+mn-cs"/>
              </a:defRPr>
            </a:lvl1pPr>
            <a:lvl2pPr marL="4572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2pPr>
            <a:lvl3pPr marL="9144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3pPr>
            <a:lvl4pPr marL="13716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4pPr>
            <a:lvl5pPr marL="18288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6000" b="1" dirty="0" smtClean="0">
                <a:solidFill>
                  <a:schemeClr val="bg1"/>
                </a:solidFill>
              </a:rPr>
              <a:t>How</a:t>
            </a:r>
            <a:endParaRPr lang="en-US" sz="6000" b="1" dirty="0">
              <a:solidFill>
                <a:schemeClr val="bg1"/>
              </a:solidFill>
            </a:endParaRPr>
          </a:p>
        </p:txBody>
      </p:sp>
    </p:spTree>
    <p:extLst>
      <p:ext uri="{BB962C8B-B14F-4D97-AF65-F5344CB8AC3E}">
        <p14:creationId xmlns:p14="http://schemas.microsoft.com/office/powerpoint/2010/main" val="95859489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US" dirty="0" smtClean="0"/>
              <a:t>Data model</a:t>
            </a:r>
            <a:endParaRPr lang="en-US" dirty="0"/>
          </a:p>
        </p:txBody>
      </p:sp>
      <p:sp>
        <p:nvSpPr>
          <p:cNvPr id="3" name="Text Placeholder 2"/>
          <p:cNvSpPr>
            <a:spLocks noGrp="1"/>
          </p:cNvSpPr>
          <p:nvPr>
            <p:ph type="body" sz="quarter" idx="12"/>
          </p:nvPr>
        </p:nvSpPr>
        <p:spPr/>
        <p:txBody>
          <a:bodyPr numCol="2"/>
          <a:lstStyle/>
          <a:p>
            <a:r>
              <a:rPr lang="en-US" dirty="0" smtClean="0"/>
              <a:t>Classic Domino</a:t>
            </a:r>
          </a:p>
          <a:p>
            <a:pPr marL="342900" indent="-342900">
              <a:buFont typeface="Arial" charset="0"/>
              <a:buChar char="•"/>
            </a:pPr>
            <a:r>
              <a:rPr lang="en-US" dirty="0" smtClean="0"/>
              <a:t>Forms</a:t>
            </a:r>
          </a:p>
          <a:p>
            <a:pPr marL="342900" indent="-342900">
              <a:buFont typeface="Arial" charset="0"/>
              <a:buChar char="•"/>
            </a:pPr>
            <a:r>
              <a:rPr lang="en-US" dirty="0" smtClean="0"/>
              <a:t>Views</a:t>
            </a:r>
          </a:p>
          <a:p>
            <a:endParaRPr lang="en-US" dirty="0"/>
          </a:p>
          <a:p>
            <a:endParaRPr lang="en-US" dirty="0" smtClean="0"/>
          </a:p>
          <a:p>
            <a:endParaRPr lang="en-US" dirty="0"/>
          </a:p>
          <a:p>
            <a:endParaRPr lang="en-US" dirty="0" smtClean="0"/>
          </a:p>
          <a:p>
            <a:r>
              <a:rPr lang="en-US" dirty="0" smtClean="0"/>
              <a:t>API Driven Web applications:</a:t>
            </a:r>
          </a:p>
          <a:p>
            <a:pPr marL="342900" indent="-342900">
              <a:buFont typeface="Arial" charset="0"/>
              <a:buChar char="•"/>
            </a:pPr>
            <a:r>
              <a:rPr lang="en-US" dirty="0" smtClean="0"/>
              <a:t>Swagger</a:t>
            </a:r>
          </a:p>
          <a:p>
            <a:pPr marL="800100" lvl="1" indent="-342900">
              <a:buFont typeface="Arial" charset="0"/>
              <a:buChar char="•"/>
            </a:pPr>
            <a:r>
              <a:rPr lang="en-US" dirty="0" smtClean="0"/>
              <a:t>Data model</a:t>
            </a:r>
          </a:p>
          <a:p>
            <a:pPr marL="800100" lvl="1" indent="-342900">
              <a:buFont typeface="Arial" charset="0"/>
              <a:buChar char="•"/>
            </a:pPr>
            <a:r>
              <a:rPr lang="en-US" dirty="0" smtClean="0"/>
              <a:t>Action model</a:t>
            </a:r>
          </a:p>
          <a:p>
            <a:pPr marL="800100" lvl="1" indent="-342900">
              <a:buFont typeface="Arial" charset="0"/>
              <a:buChar char="•"/>
            </a:pPr>
            <a:r>
              <a:rPr lang="en-US" dirty="0" smtClean="0"/>
              <a:t>Code generation</a:t>
            </a:r>
            <a:endParaRPr lang="en-US" dirty="0"/>
          </a:p>
        </p:txBody>
      </p:sp>
      <p:sp>
        <p:nvSpPr>
          <p:cNvPr id="4" name="Slide Number Placeholder 3"/>
          <p:cNvSpPr>
            <a:spLocks noGrp="1"/>
          </p:cNvSpPr>
          <p:nvPr>
            <p:ph type="sldNum" sz="quarter" idx="4"/>
          </p:nvPr>
        </p:nvSpPr>
        <p:spPr/>
        <p:txBody>
          <a:bodyPr/>
          <a:lstStyle/>
          <a:p>
            <a:fld id="{64A8A213-8E92-D94A-82D7-8578C89CAF17}" type="slidenum">
              <a:rPr lang="en-US" smtClean="0"/>
              <a:pPr/>
              <a:t>24</a:t>
            </a:fld>
            <a:endParaRPr lang="en-US" dirty="0"/>
          </a:p>
        </p:txBody>
      </p:sp>
      <p:sp>
        <p:nvSpPr>
          <p:cNvPr id="5" name="Date Placeholder 4"/>
          <p:cNvSpPr>
            <a:spLocks noGrp="1"/>
          </p:cNvSpPr>
          <p:nvPr>
            <p:ph type="dt" sz="half" idx="2"/>
          </p:nvPr>
        </p:nvSpPr>
        <p:spPr/>
        <p:txBody>
          <a:bodyPr/>
          <a:lstStyle/>
          <a:p>
            <a:fld id="{876284B0-2AC8-A04F-AE4D-B3D7339E9CC3}" type="datetime1">
              <a:rPr lang="en-US" smtClean="0"/>
              <a:t>1/31/17</a:t>
            </a:fld>
            <a:endParaRPr lang="en-US" dirty="0"/>
          </a:p>
        </p:txBody>
      </p:sp>
      <p:sp>
        <p:nvSpPr>
          <p:cNvPr id="6" name="Text Placeholder 1"/>
          <p:cNvSpPr txBox="1">
            <a:spLocks/>
          </p:cNvSpPr>
          <p:nvPr/>
        </p:nvSpPr>
        <p:spPr>
          <a:xfrm rot="16200000">
            <a:off x="10593757" y="5352617"/>
            <a:ext cx="2111768" cy="625948"/>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a:buNone/>
              <a:defRPr sz="2500" kern="1200">
                <a:solidFill>
                  <a:srgbClr val="323232"/>
                </a:solidFill>
                <a:latin typeface="+mn-lt"/>
                <a:ea typeface="+mn-ea"/>
                <a:cs typeface="+mn-cs"/>
              </a:defRPr>
            </a:lvl1pPr>
            <a:lvl2pPr marL="4572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2pPr>
            <a:lvl3pPr marL="9144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3pPr>
            <a:lvl4pPr marL="13716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4pPr>
            <a:lvl5pPr marL="18288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6000" b="1" dirty="0" smtClean="0">
                <a:solidFill>
                  <a:schemeClr val="bg1"/>
                </a:solidFill>
              </a:rPr>
              <a:t>How</a:t>
            </a:r>
            <a:endParaRPr lang="en-US" sz="6000" b="1" dirty="0">
              <a:solidFill>
                <a:schemeClr val="bg1"/>
              </a:solidFill>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930" y="3574592"/>
            <a:ext cx="4597400" cy="3146883"/>
          </a:xfrm>
          <a:prstGeom prst="rect">
            <a:avLst/>
          </a:prstGeom>
        </p:spPr>
      </p:pic>
    </p:spTree>
    <p:extLst>
      <p:ext uri="{BB962C8B-B14F-4D97-AF65-F5344CB8AC3E}">
        <p14:creationId xmlns:p14="http://schemas.microsoft.com/office/powerpoint/2010/main" val="121062733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1"/>
          </p:nvPr>
        </p:nvSpPr>
        <p:spPr/>
        <p:txBody>
          <a:bodyPr/>
          <a:lstStyle/>
          <a:p>
            <a:r>
              <a:rPr lang="en-US" dirty="0" smtClean="0"/>
              <a:t>Demo</a:t>
            </a:r>
            <a:endParaRPr lang="en-US" dirty="0"/>
          </a:p>
        </p:txBody>
      </p:sp>
      <p:sp>
        <p:nvSpPr>
          <p:cNvPr id="5" name="Slide Number Placeholder 4"/>
          <p:cNvSpPr>
            <a:spLocks noGrp="1"/>
          </p:cNvSpPr>
          <p:nvPr>
            <p:ph type="sldNum" sz="quarter" idx="4"/>
          </p:nvPr>
        </p:nvSpPr>
        <p:spPr/>
        <p:txBody>
          <a:bodyPr/>
          <a:lstStyle/>
          <a:p>
            <a:fld id="{64A8A213-8E92-D94A-82D7-8578C89CAF17}" type="slidenum">
              <a:rPr lang="en-US" smtClean="0"/>
              <a:pPr/>
              <a:t>25</a:t>
            </a:fld>
            <a:endParaRPr lang="en-US" dirty="0"/>
          </a:p>
        </p:txBody>
      </p:sp>
      <p:sp>
        <p:nvSpPr>
          <p:cNvPr id="6" name="Date Placeholder 5"/>
          <p:cNvSpPr>
            <a:spLocks noGrp="1"/>
          </p:cNvSpPr>
          <p:nvPr>
            <p:ph type="dt" sz="half" idx="2"/>
          </p:nvPr>
        </p:nvSpPr>
        <p:spPr/>
        <p:txBody>
          <a:bodyPr/>
          <a:lstStyle/>
          <a:p>
            <a:fld id="{040ADE93-B1B8-E949-92D3-7BB3C3F48A1A}" type="datetime1">
              <a:rPr lang="en-US" smtClean="0"/>
              <a:t>1/31/17</a:t>
            </a:fld>
            <a:endParaRPr lang="en-US" dirty="0"/>
          </a:p>
        </p:txBody>
      </p:sp>
    </p:spTree>
    <p:extLst>
      <p:ext uri="{BB962C8B-B14F-4D97-AF65-F5344CB8AC3E}">
        <p14:creationId xmlns:p14="http://schemas.microsoft.com/office/powerpoint/2010/main" val="96674184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US" dirty="0" smtClean="0"/>
              <a:t>In Summary</a:t>
            </a:r>
            <a:endParaRPr lang="en-US" dirty="0"/>
          </a:p>
        </p:txBody>
      </p:sp>
      <p:sp>
        <p:nvSpPr>
          <p:cNvPr id="3" name="Text Placeholder 2"/>
          <p:cNvSpPr>
            <a:spLocks noGrp="1"/>
          </p:cNvSpPr>
          <p:nvPr>
            <p:ph type="body" sz="quarter" idx="12"/>
          </p:nvPr>
        </p:nvSpPr>
        <p:spPr/>
        <p:txBody>
          <a:bodyPr/>
          <a:lstStyle/>
          <a:p>
            <a:pPr marL="342900" indent="-342900">
              <a:buFont typeface="Arial" charset="0"/>
              <a:buChar char="•"/>
            </a:pPr>
            <a:r>
              <a:rPr lang="en-US" dirty="0" smtClean="0"/>
              <a:t>Contemporary web development requires </a:t>
            </a:r>
            <a:r>
              <a:rPr lang="en-US" dirty="0" err="1" smtClean="0"/>
              <a:t>node.js</a:t>
            </a:r>
            <a:endParaRPr lang="en-US" dirty="0" smtClean="0"/>
          </a:p>
          <a:p>
            <a:pPr marL="342900" indent="-342900">
              <a:buFont typeface="Arial" charset="0"/>
              <a:buChar char="•"/>
            </a:pPr>
            <a:r>
              <a:rPr lang="en-US" dirty="0" smtClean="0"/>
              <a:t>Version control is your friend</a:t>
            </a:r>
          </a:p>
          <a:p>
            <a:pPr marL="342900" indent="-342900">
              <a:buFont typeface="Arial" charset="0"/>
              <a:buChar char="•"/>
            </a:pPr>
            <a:r>
              <a:rPr lang="en-US" dirty="0" smtClean="0"/>
              <a:t>Make peace with the command line: </a:t>
            </a:r>
            <a:r>
              <a:rPr lang="en-US" dirty="0" err="1" smtClean="0"/>
              <a:t>npm</a:t>
            </a:r>
            <a:r>
              <a:rPr lang="en-US" dirty="0" smtClean="0"/>
              <a:t>, ng, </a:t>
            </a:r>
            <a:r>
              <a:rPr lang="en-US" dirty="0" err="1" smtClean="0"/>
              <a:t>git</a:t>
            </a:r>
            <a:r>
              <a:rPr lang="en-US" dirty="0" smtClean="0"/>
              <a:t>, </a:t>
            </a:r>
            <a:r>
              <a:rPr lang="en-US" dirty="0" err="1" smtClean="0"/>
              <a:t>travis</a:t>
            </a:r>
            <a:r>
              <a:rPr lang="en-US" dirty="0" smtClean="0"/>
              <a:t> </a:t>
            </a:r>
            <a:r>
              <a:rPr lang="mr-IN" dirty="0" smtClean="0"/>
              <a:t>…</a:t>
            </a:r>
            <a:endParaRPr lang="en-US" dirty="0" smtClean="0"/>
          </a:p>
          <a:p>
            <a:pPr marL="342900" indent="-342900">
              <a:buFont typeface="Arial" charset="0"/>
              <a:buChar char="•"/>
            </a:pPr>
            <a:r>
              <a:rPr lang="en-US" dirty="0" smtClean="0"/>
              <a:t>Separate front-end and back-end with a strong API</a:t>
            </a:r>
          </a:p>
          <a:p>
            <a:pPr marL="342900" indent="-342900">
              <a:buFont typeface="Arial" charset="0"/>
              <a:buChar char="•"/>
            </a:pPr>
            <a:r>
              <a:rPr lang="en-US" dirty="0" smtClean="0"/>
              <a:t>Continuous integration &amp; Test Driven development rule</a:t>
            </a:r>
            <a:endParaRPr lang="en-US" dirty="0"/>
          </a:p>
        </p:txBody>
      </p:sp>
      <p:sp>
        <p:nvSpPr>
          <p:cNvPr id="4" name="Slide Number Placeholder 3"/>
          <p:cNvSpPr>
            <a:spLocks noGrp="1"/>
          </p:cNvSpPr>
          <p:nvPr>
            <p:ph type="sldNum" sz="quarter" idx="4"/>
          </p:nvPr>
        </p:nvSpPr>
        <p:spPr/>
        <p:txBody>
          <a:bodyPr/>
          <a:lstStyle/>
          <a:p>
            <a:fld id="{64A8A213-8E92-D94A-82D7-8578C89CAF17}" type="slidenum">
              <a:rPr lang="en-US" smtClean="0"/>
              <a:pPr/>
              <a:t>26</a:t>
            </a:fld>
            <a:endParaRPr lang="en-US" dirty="0"/>
          </a:p>
        </p:txBody>
      </p:sp>
      <p:sp>
        <p:nvSpPr>
          <p:cNvPr id="5" name="Date Placeholder 4"/>
          <p:cNvSpPr>
            <a:spLocks noGrp="1"/>
          </p:cNvSpPr>
          <p:nvPr>
            <p:ph type="dt" sz="half" idx="2"/>
          </p:nvPr>
        </p:nvSpPr>
        <p:spPr/>
        <p:txBody>
          <a:bodyPr/>
          <a:lstStyle/>
          <a:p>
            <a:fld id="{876284B0-2AC8-A04F-AE4D-B3D7339E9CC3}" type="datetime1">
              <a:rPr lang="en-US" smtClean="0"/>
              <a:t>1/31/17</a:t>
            </a:fld>
            <a:endParaRPr lang="en-US" dirty="0"/>
          </a:p>
        </p:txBody>
      </p:sp>
      <p:sp>
        <p:nvSpPr>
          <p:cNvPr id="6" name="Text Placeholder 1"/>
          <p:cNvSpPr txBox="1">
            <a:spLocks/>
          </p:cNvSpPr>
          <p:nvPr/>
        </p:nvSpPr>
        <p:spPr>
          <a:xfrm rot="16200000">
            <a:off x="10593757" y="5352617"/>
            <a:ext cx="2111768" cy="625948"/>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a:buNone/>
              <a:defRPr sz="2500" kern="1200">
                <a:solidFill>
                  <a:srgbClr val="323232"/>
                </a:solidFill>
                <a:latin typeface="+mn-lt"/>
                <a:ea typeface="+mn-ea"/>
                <a:cs typeface="+mn-cs"/>
              </a:defRPr>
            </a:lvl1pPr>
            <a:lvl2pPr marL="4572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2pPr>
            <a:lvl3pPr marL="9144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3pPr>
            <a:lvl4pPr marL="13716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4pPr>
            <a:lvl5pPr marL="18288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6000" b="1" dirty="0" smtClean="0">
                <a:solidFill>
                  <a:schemeClr val="bg1"/>
                </a:solidFill>
              </a:rPr>
              <a:t>How</a:t>
            </a:r>
            <a:endParaRPr lang="en-US" sz="6000" b="1" dirty="0">
              <a:solidFill>
                <a:schemeClr val="bg1"/>
              </a:solidFill>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30471" y="3100109"/>
            <a:ext cx="3757891" cy="3757891"/>
          </a:xfrm>
          <a:prstGeom prst="rect">
            <a:avLst/>
          </a:prstGeom>
        </p:spPr>
      </p:pic>
      <p:sp>
        <p:nvSpPr>
          <p:cNvPr id="8" name="Rounded Rectangular Callout 7"/>
          <p:cNvSpPr/>
          <p:nvPr/>
        </p:nvSpPr>
        <p:spPr>
          <a:xfrm>
            <a:off x="5448300" y="4609706"/>
            <a:ext cx="2383017" cy="1216058"/>
          </a:xfrm>
          <a:prstGeom prst="wedgeRoundRectCallout">
            <a:avLst>
              <a:gd name="adj1" fmla="val 146011"/>
              <a:gd name="adj2" fmla="val 3286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t>There is </a:t>
            </a:r>
            <a:r>
              <a:rPr lang="en-US" dirty="0" smtClean="0"/>
              <a:t>a lot to learn in new world of </a:t>
            </a:r>
            <a:r>
              <a:rPr lang="en-US" smtClean="0"/>
              <a:t>web development</a:t>
            </a:r>
            <a:endParaRPr lang="en-US" dirty="0"/>
          </a:p>
        </p:txBody>
      </p:sp>
    </p:spTree>
    <p:extLst>
      <p:ext uri="{BB962C8B-B14F-4D97-AF65-F5344CB8AC3E}">
        <p14:creationId xmlns:p14="http://schemas.microsoft.com/office/powerpoint/2010/main" val="79398042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1"/>
          </p:nvPr>
        </p:nvSpPr>
        <p:spPr/>
        <p:txBody>
          <a:bodyPr/>
          <a:lstStyle/>
          <a:p>
            <a:r>
              <a:rPr lang="en-US" smtClean="0"/>
              <a:t>Questions?</a:t>
            </a:r>
            <a:endParaRPr lang="en-US" dirty="0"/>
          </a:p>
        </p:txBody>
      </p:sp>
      <p:sp>
        <p:nvSpPr>
          <p:cNvPr id="5" name="Slide Number Placeholder 4"/>
          <p:cNvSpPr>
            <a:spLocks noGrp="1"/>
          </p:cNvSpPr>
          <p:nvPr>
            <p:ph type="sldNum" sz="quarter" idx="4"/>
          </p:nvPr>
        </p:nvSpPr>
        <p:spPr/>
        <p:txBody>
          <a:bodyPr/>
          <a:lstStyle/>
          <a:p>
            <a:fld id="{64A8A213-8E92-D94A-82D7-8578C89CAF17}" type="slidenum">
              <a:rPr lang="en-US" smtClean="0"/>
              <a:pPr/>
              <a:t>27</a:t>
            </a:fld>
            <a:endParaRPr lang="en-US" dirty="0"/>
          </a:p>
        </p:txBody>
      </p:sp>
      <p:sp>
        <p:nvSpPr>
          <p:cNvPr id="6" name="Date Placeholder 5"/>
          <p:cNvSpPr>
            <a:spLocks noGrp="1"/>
          </p:cNvSpPr>
          <p:nvPr>
            <p:ph type="dt" sz="half" idx="2"/>
          </p:nvPr>
        </p:nvSpPr>
        <p:spPr/>
        <p:txBody>
          <a:bodyPr/>
          <a:lstStyle/>
          <a:p>
            <a:fld id="{C81475B7-E4DC-CC4B-AAC1-BEC4D550279E}" type="datetime1">
              <a:rPr lang="en-US" smtClean="0"/>
              <a:t>1/31/17</a:t>
            </a:fld>
            <a:endParaRPr lang="en-US" dirty="0"/>
          </a:p>
        </p:txBody>
      </p:sp>
      <p:sp>
        <p:nvSpPr>
          <p:cNvPr id="8" name="Text Placeholder 6"/>
          <p:cNvSpPr>
            <a:spLocks noGrp="1"/>
          </p:cNvSpPr>
          <p:nvPr>
            <p:ph type="body" sz="quarter" idx="11"/>
          </p:nvPr>
        </p:nvSpPr>
        <p:spPr>
          <a:xfrm>
            <a:off x="8067231" y="6095739"/>
            <a:ext cx="4024247" cy="521222"/>
          </a:xfrm>
        </p:spPr>
        <p:txBody>
          <a:bodyPr/>
          <a:lstStyle/>
          <a:p>
            <a:pPr algn="r"/>
            <a:r>
              <a:rPr lang="en-US" dirty="0" smtClean="0"/>
              <a:t>Thank you!</a:t>
            </a:r>
            <a:endParaRPr lang="en-US" dirty="0"/>
          </a:p>
        </p:txBody>
      </p:sp>
      <p:sp>
        <p:nvSpPr>
          <p:cNvPr id="2" name="TextBox 1"/>
          <p:cNvSpPr txBox="1"/>
          <p:nvPr/>
        </p:nvSpPr>
        <p:spPr>
          <a:xfrm>
            <a:off x="10401300" y="6362700"/>
            <a:ext cx="914400" cy="914400"/>
          </a:xfrm>
          <a:prstGeom prst="rect">
            <a:avLst/>
          </a:prstGeom>
        </p:spPr>
        <p:txBody>
          <a:bodyPr vert="horz" wrap="none" lIns="91440" tIns="45720" rIns="91440" bIns="45720" rtlCol="0" anchor="t" anchorCtr="0">
            <a:normAutofit/>
          </a:bodyPr>
          <a:lstStyle/>
          <a:p>
            <a:pPr>
              <a:lnSpc>
                <a:spcPct val="95000"/>
              </a:lnSpc>
            </a:pPr>
            <a:endParaRPr lang="en-US" dirty="0" err="1" smtClean="0">
              <a:solidFill>
                <a:srgbClr val="323232"/>
              </a:solidFill>
            </a:endParaRPr>
          </a:p>
        </p:txBody>
      </p:sp>
    </p:spTree>
    <p:extLst>
      <p:ext uri="{BB962C8B-B14F-4D97-AF65-F5344CB8AC3E}">
        <p14:creationId xmlns:p14="http://schemas.microsoft.com/office/powerpoint/2010/main" val="143887464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500" dirty="0"/>
              <a:t>Notices and disclaimers </a:t>
            </a:r>
          </a:p>
        </p:txBody>
      </p:sp>
      <p:sp>
        <p:nvSpPr>
          <p:cNvPr id="3" name="Content Placeholder 2"/>
          <p:cNvSpPr>
            <a:spLocks noGrp="1"/>
          </p:cNvSpPr>
          <p:nvPr>
            <p:ph idx="1"/>
          </p:nvPr>
        </p:nvSpPr>
        <p:spPr/>
        <p:txBody>
          <a:bodyPr tIns="121917"/>
          <a:lstStyle/>
          <a:p>
            <a:r>
              <a:rPr lang="en-US" altLang="en-US" sz="1100" dirty="0">
                <a:latin typeface="Arial" panose="020B0604020202020204" pitchFamily="34" charset="0"/>
              </a:rPr>
              <a:t>Copyright © </a:t>
            </a:r>
            <a:r>
              <a:rPr lang="en-US" altLang="en-US" sz="1100" dirty="0" smtClean="0">
                <a:latin typeface="Arial" panose="020B0604020202020204" pitchFamily="34" charset="0"/>
              </a:rPr>
              <a:t>2017 </a:t>
            </a:r>
            <a:r>
              <a:rPr lang="en-US" altLang="en-US" sz="1100" dirty="0">
                <a:latin typeface="Arial" panose="020B0604020202020204" pitchFamily="34" charset="0"/>
              </a:rPr>
              <a:t>by International Business Machines Corporation (IBM)</a:t>
            </a:r>
            <a:r>
              <a:rPr lang="en-US" altLang="en-US" sz="1100" dirty="0" smtClean="0">
                <a:latin typeface="Arial" panose="020B0604020202020204" pitchFamily="34" charset="0"/>
              </a:rPr>
              <a:t>. No </a:t>
            </a:r>
            <a:r>
              <a:rPr lang="en-US" altLang="en-US" sz="1100" dirty="0">
                <a:latin typeface="Arial" panose="020B0604020202020204" pitchFamily="34" charset="0"/>
              </a:rPr>
              <a:t>part of this document may be reproduced or transmitted in any form without written permission from IBM. </a:t>
            </a:r>
          </a:p>
          <a:p>
            <a:r>
              <a:rPr lang="en-US" altLang="en-US" sz="1100" b="1" dirty="0">
                <a:latin typeface="Arial" panose="020B0604020202020204" pitchFamily="34" charset="0"/>
              </a:rPr>
              <a:t>U.S. Government Users Restricted Rights </a:t>
            </a:r>
            <a:r>
              <a:rPr lang="en-US" altLang="en-US" sz="1100" b="1" dirty="0" smtClean="0">
                <a:latin typeface="Arial" panose="020B0604020202020204" pitchFamily="34" charset="0"/>
              </a:rPr>
              <a:t>— </a:t>
            </a:r>
            <a:r>
              <a:rPr lang="en-US" altLang="en-US" sz="1100" b="1" dirty="0">
                <a:latin typeface="Arial" panose="020B0604020202020204" pitchFamily="34" charset="0"/>
              </a:rPr>
              <a:t>Use, duplication or disclosure restricted by GSA ADP Schedule Contract with IBM.</a:t>
            </a:r>
          </a:p>
          <a:p>
            <a:r>
              <a:rPr lang="en-US" altLang="en-US" sz="1100" dirty="0">
                <a:latin typeface="Arial" panose="020B0604020202020204" pitchFamily="34" charset="0"/>
              </a:rPr>
              <a:t>Information in these presentations (including information relating to products that have not yet been announced by IBM) has been reviewed for accuracy as of the date of initial publication and could include unintentional technical or typographical errors. IBM shall have no responsibility to update this information. THIS DOCUMENT IS DISTRIBUTED "AS IS" WITHOUT ANY WARRANTY, EITHER EXPRESS OR IMPLIED</a:t>
            </a:r>
            <a:r>
              <a:rPr lang="en-US" altLang="en-US" sz="1100" dirty="0" smtClean="0">
                <a:latin typeface="Arial" panose="020B0604020202020204" pitchFamily="34" charset="0"/>
              </a:rPr>
              <a:t>. IN </a:t>
            </a:r>
            <a:r>
              <a:rPr lang="en-US" altLang="en-US" sz="1100" dirty="0">
                <a:latin typeface="Arial" panose="020B0604020202020204" pitchFamily="34" charset="0"/>
              </a:rPr>
              <a:t>NO EVENT SHALL IBM BE LIABLE FOR ANY DAMAGE ARISING FROM THE USE OF THIS INFORMATION, INCLUDING BUT NOT LIMITED TO, LOSS OF DATA, BUSINESS INTERRUPTION, LOSS OF PROFIT OR LOSS OF OPPORTUNITY. </a:t>
            </a:r>
            <a:r>
              <a:rPr lang="en-US" altLang="en-US" sz="1100" dirty="0" smtClean="0">
                <a:latin typeface="Arial" panose="020B0604020202020204" pitchFamily="34" charset="0"/>
              </a:rPr>
              <a:t>IBM </a:t>
            </a:r>
            <a:r>
              <a:rPr lang="en-US" altLang="en-US" sz="1100" dirty="0">
                <a:latin typeface="Arial" panose="020B0604020202020204" pitchFamily="34" charset="0"/>
              </a:rPr>
              <a:t>products and services are warranted according to the terms and conditions of the agreements under which they are provided. </a:t>
            </a:r>
          </a:p>
          <a:p>
            <a:r>
              <a:rPr lang="en-US" altLang="en-US" sz="1100" dirty="0">
                <a:latin typeface="Arial" panose="020B0604020202020204" pitchFamily="34" charset="0"/>
              </a:rPr>
              <a:t>IBM products are manufactured from new parts or new and used parts. In some cases, a product may not be new and may have been previously installed. Regardless, our warranty terms apply.”</a:t>
            </a:r>
          </a:p>
          <a:p>
            <a:r>
              <a:rPr lang="en-US" altLang="en-US" sz="1100" b="1" dirty="0">
                <a:latin typeface="Arial" panose="020B0604020202020204" pitchFamily="34" charset="0"/>
              </a:rPr>
              <a:t>Any statements regarding IBM's future direction, intent or product plans are subject to change or withdrawal without notice.</a:t>
            </a:r>
          </a:p>
          <a:p>
            <a:r>
              <a:rPr lang="en-US" altLang="en-US" sz="1100" dirty="0">
                <a:latin typeface="Arial" panose="020B0604020202020204" pitchFamily="34" charset="0"/>
              </a:rPr>
              <a:t>Performance data contained herein was generally obtained in a controlled, isolated </a:t>
            </a:r>
            <a:r>
              <a:rPr lang="en-US" altLang="en-US" sz="1100" dirty="0" smtClean="0">
                <a:latin typeface="Arial" panose="020B0604020202020204" pitchFamily="34" charset="0"/>
              </a:rPr>
              <a:t>environments. Customer </a:t>
            </a:r>
            <a:r>
              <a:rPr lang="en-US" altLang="en-US" sz="1100" dirty="0">
                <a:latin typeface="Arial" panose="020B0604020202020204" pitchFamily="34" charset="0"/>
              </a:rPr>
              <a:t>examples are presented as illustrations of how those customers have used IBM products and the results they may have achieved.  Actual performance, cost, savings or other results in other operating environments may vary.  </a:t>
            </a:r>
          </a:p>
          <a:p>
            <a:r>
              <a:rPr lang="en-US" altLang="en-US" sz="1100" dirty="0">
                <a:latin typeface="Arial" panose="020B0604020202020204" pitchFamily="34" charset="0"/>
              </a:rPr>
              <a:t>References in this document to IBM products, programs, or services does not imply that IBM intends to make such products, programs or services available in all countries in which IBM operates or does business.  </a:t>
            </a:r>
          </a:p>
          <a:p>
            <a:r>
              <a:rPr lang="en-US" altLang="en-US" sz="1100" dirty="0">
                <a:latin typeface="Arial" panose="020B0604020202020204" pitchFamily="34" charset="0"/>
              </a:rPr>
              <a:t>Workshops, sessions and associated materials may have been prepared by independent session speakers, and do not necessarily reflect the views of IBM</a:t>
            </a:r>
            <a:r>
              <a:rPr lang="en-US" altLang="en-US" sz="1100" dirty="0" smtClean="0">
                <a:latin typeface="Arial" panose="020B0604020202020204" pitchFamily="34" charset="0"/>
              </a:rPr>
              <a:t>. </a:t>
            </a:r>
            <a:r>
              <a:rPr lang="en-US" altLang="en-US" sz="1100" dirty="0">
                <a:latin typeface="Arial" panose="020B0604020202020204" pitchFamily="34" charset="0"/>
              </a:rPr>
              <a:t>All materials and discussions are provided for informational purposes only, and are neither intended to, nor shall constitute legal or other guidance or advice to any individual participant or their specific situation. </a:t>
            </a:r>
          </a:p>
          <a:p>
            <a:r>
              <a:rPr lang="en-US" altLang="en-US" sz="1100" dirty="0">
                <a:latin typeface="Arial" panose="020B0604020202020204" pitchFamily="34" charset="0"/>
              </a:rPr>
              <a:t>It is the </a:t>
            </a:r>
            <a:r>
              <a:rPr lang="en-US" altLang="en-US" sz="1100" dirty="0" smtClean="0">
                <a:latin typeface="Arial" panose="020B0604020202020204" pitchFamily="34" charset="0"/>
              </a:rPr>
              <a:t>customer’</a:t>
            </a:r>
            <a:r>
              <a:rPr lang="en-US" altLang="ja-JP" sz="1100" dirty="0" smtClean="0">
                <a:latin typeface="Arial" panose="020B0604020202020204" pitchFamily="34" charset="0"/>
                <a:ea typeface="ＭＳ Ｐゴシック" panose="020B0600070205080204" pitchFamily="34" charset="-128"/>
              </a:rPr>
              <a:t>s responsibility </a:t>
            </a:r>
            <a:r>
              <a:rPr lang="en-US" altLang="ja-JP" sz="1100" dirty="0">
                <a:latin typeface="Arial" panose="020B0604020202020204" pitchFamily="34" charset="0"/>
                <a:ea typeface="ＭＳ Ｐゴシック" panose="020B0600070205080204" pitchFamily="34" charset="-128"/>
              </a:rPr>
              <a:t>to insure its own compliance with legal requirements and to obtain advice of competent legal counsel as to the identification and interpretation of any relevant laws and regulatory requirements that may affect the customer</a:t>
            </a:r>
            <a:r>
              <a:rPr lang="ja-JP" altLang="en-US" sz="1100" dirty="0">
                <a:latin typeface="Arial" panose="020B0604020202020204" pitchFamily="34" charset="0"/>
                <a:ea typeface="ＭＳ Ｐゴシック" panose="020B0600070205080204" pitchFamily="34" charset="-128"/>
              </a:rPr>
              <a:t>’</a:t>
            </a:r>
            <a:r>
              <a:rPr lang="en-US" altLang="ja-JP" sz="1100" dirty="0">
                <a:latin typeface="Arial" panose="020B0604020202020204" pitchFamily="34" charset="0"/>
                <a:ea typeface="ＭＳ Ｐゴシック" panose="020B0600070205080204" pitchFamily="34" charset="-128"/>
              </a:rPr>
              <a:t>s business and any actions the customer may need to take to comply with such laws. </a:t>
            </a:r>
            <a:r>
              <a:rPr lang="en-US" altLang="ja-JP" sz="1100" dirty="0" smtClean="0">
                <a:latin typeface="Arial" panose="020B0604020202020204" pitchFamily="34" charset="0"/>
                <a:ea typeface="ＭＳ Ｐゴシック" panose="020B0600070205080204" pitchFamily="34" charset="-128"/>
              </a:rPr>
              <a:t>IBM</a:t>
            </a:r>
            <a:r>
              <a:rPr lang="en-US" altLang="ja-JP" sz="1100" dirty="0">
                <a:latin typeface="Arial" panose="020B0604020202020204" pitchFamily="34" charset="0"/>
                <a:ea typeface="ＭＳ Ｐゴシック" panose="020B0600070205080204" pitchFamily="34" charset="-128"/>
              </a:rPr>
              <a:t> does not provide legal advice or represent or warrant that its services or products will ensure that the customer is in compliance with any law</a:t>
            </a:r>
            <a:endParaRPr lang="en-US" altLang="en-US" sz="1100" dirty="0">
              <a:latin typeface="Arial" panose="020B0604020202020204" pitchFamily="34" charset="0"/>
            </a:endParaRPr>
          </a:p>
        </p:txBody>
      </p:sp>
      <p:sp>
        <p:nvSpPr>
          <p:cNvPr id="8" name="Slide Number Placeholder 3"/>
          <p:cNvSpPr>
            <a:spLocks noGrp="1"/>
          </p:cNvSpPr>
          <p:nvPr>
            <p:ph type="sldNum" sz="quarter" idx="4"/>
          </p:nvPr>
        </p:nvSpPr>
        <p:spPr>
          <a:xfrm>
            <a:off x="320231" y="6356350"/>
            <a:ext cx="580665" cy="365125"/>
          </a:xfrm>
          <a:prstGeom prst="rect">
            <a:avLst/>
          </a:prstGeom>
        </p:spPr>
        <p:txBody>
          <a:bodyPr vert="horz" lIns="91440" tIns="45720" rIns="91440" bIns="45720" rtlCol="0" anchor="ctr"/>
          <a:lstStyle>
            <a:lvl1pPr algn="l">
              <a:defRPr sz="1200" baseline="0">
                <a:solidFill>
                  <a:srgbClr val="655A5B"/>
                </a:solidFill>
              </a:defRPr>
            </a:lvl1pPr>
          </a:lstStyle>
          <a:p>
            <a:fld id="{64A8A213-8E92-D94A-82D7-8578C89CAF17}" type="slidenum">
              <a:rPr lang="en-US" smtClean="0"/>
              <a:pPr/>
              <a:t>28</a:t>
            </a:fld>
            <a:endParaRPr lang="en-US" dirty="0"/>
          </a:p>
        </p:txBody>
      </p:sp>
      <p:sp>
        <p:nvSpPr>
          <p:cNvPr id="9" name="Date Placeholder 4"/>
          <p:cNvSpPr>
            <a:spLocks noGrp="1"/>
          </p:cNvSpPr>
          <p:nvPr>
            <p:ph type="dt" sz="half" idx="2"/>
          </p:nvPr>
        </p:nvSpPr>
        <p:spPr>
          <a:xfrm>
            <a:off x="900776" y="6356350"/>
            <a:ext cx="2743200" cy="365125"/>
          </a:xfrm>
          <a:prstGeom prst="rect">
            <a:avLst/>
          </a:prstGeom>
        </p:spPr>
        <p:txBody>
          <a:bodyPr vert="horz" lIns="91440" tIns="45720" rIns="91440" bIns="45720" rtlCol="0" anchor="ctr"/>
          <a:lstStyle>
            <a:lvl1pPr algn="l">
              <a:defRPr sz="1200" baseline="0">
                <a:solidFill>
                  <a:srgbClr val="655A5B"/>
                </a:solidFill>
              </a:defRPr>
            </a:lvl1pPr>
          </a:lstStyle>
          <a:p>
            <a:fld id="{3D4CD477-C312-DB40-BB7A-982CE417D32C}" type="datetime1">
              <a:rPr lang="en-US" smtClean="0"/>
              <a:t>1/31/17</a:t>
            </a:fld>
            <a:endParaRPr lang="en-US" dirty="0"/>
          </a:p>
        </p:txBody>
      </p:sp>
    </p:spTree>
    <p:extLst>
      <p:ext uri="{BB962C8B-B14F-4D97-AF65-F5344CB8AC3E}">
        <p14:creationId xmlns:p14="http://schemas.microsoft.com/office/powerpoint/2010/main" val="322021387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500" dirty="0"/>
              <a:t>Notices and disclaimers continued </a:t>
            </a:r>
          </a:p>
        </p:txBody>
      </p:sp>
      <p:sp>
        <p:nvSpPr>
          <p:cNvPr id="3" name="Content Placeholder 2"/>
          <p:cNvSpPr>
            <a:spLocks noGrp="1"/>
          </p:cNvSpPr>
          <p:nvPr>
            <p:ph idx="1"/>
          </p:nvPr>
        </p:nvSpPr>
        <p:spPr/>
        <p:txBody>
          <a:bodyPr tIns="121917">
            <a:normAutofit/>
          </a:bodyPr>
          <a:lstStyle/>
          <a:p>
            <a:pPr>
              <a:lnSpc>
                <a:spcPct val="95000"/>
              </a:lnSpc>
            </a:pPr>
            <a:r>
              <a:rPr lang="en-US" altLang="en-US" sz="1100" dirty="0">
                <a:latin typeface="Arial" panose="020B0604020202020204" pitchFamily="34" charset="0"/>
              </a:rPr>
              <a:t>Information concerning non-IBM products was obtained from the suppliers of those products, their published announcements or other publicly available sources.  IBM has not tested those products in connection with this publication and cannot confirm the accuracy of performance, compatibility or any other claims related to non-IBM products.  Questions on the capabilities of non-IBM products should be addressed to the suppliers of those products. IBM does not warrant the quality of any third-party products, or the ability of any such third-party products to interoperate with IBM</a:t>
            </a:r>
            <a:r>
              <a:rPr lang="ja-JP" altLang="en-US" sz="1100" dirty="0">
                <a:latin typeface="Arial" panose="020B0604020202020204" pitchFamily="34" charset="0"/>
                <a:ea typeface="ＭＳ Ｐゴシック" panose="020B0600070205080204" pitchFamily="34" charset="-128"/>
              </a:rPr>
              <a:t>’</a:t>
            </a:r>
            <a:r>
              <a:rPr lang="en-US" altLang="ja-JP" sz="1100" dirty="0">
                <a:latin typeface="Arial" panose="020B0604020202020204" pitchFamily="34" charset="0"/>
                <a:ea typeface="ＭＳ Ｐゴシック" panose="020B0600070205080204" pitchFamily="34" charset="-128"/>
              </a:rPr>
              <a:t>s products.  IBM EXPRESSLY DISCLAIMS ALL WARRANTIES, EXPRESSED OR IMPLIED, INCLUDING BUT NOT LIMITED TO, THE IMPLIED WARRANTIES OF MERCHANTABILITY AND FITNESS FOR A PARTICULAR PURPOSE. </a:t>
            </a:r>
          </a:p>
          <a:p>
            <a:pPr>
              <a:lnSpc>
                <a:spcPct val="95000"/>
              </a:lnSpc>
            </a:pPr>
            <a:r>
              <a:rPr lang="en-US" altLang="en-US" sz="1100" dirty="0">
                <a:latin typeface="Arial" panose="020B0604020202020204" pitchFamily="34" charset="0"/>
              </a:rPr>
              <a:t>The provision of the information contained herein is not intended to, and does not, grant any right or license under any IBM patents, copyrights, trademarks or other intellectual property right. </a:t>
            </a:r>
          </a:p>
          <a:p>
            <a:pPr>
              <a:lnSpc>
                <a:spcPct val="95000"/>
              </a:lnSpc>
            </a:pPr>
            <a:r>
              <a:rPr lang="en-US" altLang="en-US" sz="1100" dirty="0">
                <a:latin typeface="Arial" panose="020B0604020202020204" pitchFamily="34" charset="0"/>
              </a:rPr>
              <a:t>IBM, the IBM logo, ibm.com, Aspera®, Bluemix, Blueworks Live, CICS, Clearcase, Cognos®, DOORS®, Emptoris®, Enterprise Document Management System™, FASP®, FileNet®, Global Business Services ®, Global Technology Services ®, IBM ExperienceOne™, IBM SmartCloud®, IBM Social Business®, Information on Demand, ILOG, Maximo®, MQIntegrator®, MQSeries®, Netcool®, OMEGAMON, OpenPower, PureAnalytics™, PureApplication®, pureCluster™, PureCoverage®, PureData®, PureExperience®, PureFlex®, pureQuery®, pureScale®, PureSystems®, QRadar®, Rational®, Rhapsody®, Smarter Commerce®, SoDA, SPSS, Sterling Commerce®, StoredIQ, Tealeaf®, Tivoli®, Trusteer®, Unica®, urban{code}®, Watson, WebSphere®, Worklight®, X-Force® and System z® Z/OS, are trademarks of International Business Machines Corporation, registered in many jurisdictions worldwide. Other product and service names might be trademarks of IBM or other companies. A current list of IBM trademarks is available on the Web at "Copyright and trademark information" at</a:t>
            </a:r>
            <a:r>
              <a:rPr lang="en-US" altLang="en-US" sz="1100" dirty="0" smtClean="0">
                <a:latin typeface="Arial" panose="020B0604020202020204" pitchFamily="34" charset="0"/>
              </a:rPr>
              <a:t>: </a:t>
            </a:r>
            <a:r>
              <a:rPr lang="en-US" altLang="en-US" sz="1100" dirty="0">
                <a:latin typeface="Arial" panose="020B0604020202020204" pitchFamily="34" charset="0"/>
                <a:hlinkClick r:id="rId2"/>
              </a:rPr>
              <a:t>www.ibm.com/legal/copytrade.shtml</a:t>
            </a:r>
            <a:r>
              <a:rPr lang="en-US" altLang="en-US" sz="1100" dirty="0">
                <a:latin typeface="Arial" panose="020B0604020202020204" pitchFamily="34" charset="0"/>
              </a:rPr>
              <a:t>.</a:t>
            </a:r>
          </a:p>
        </p:txBody>
      </p:sp>
      <p:sp>
        <p:nvSpPr>
          <p:cNvPr id="7" name="Slide Number Placeholder 3"/>
          <p:cNvSpPr>
            <a:spLocks noGrp="1"/>
          </p:cNvSpPr>
          <p:nvPr>
            <p:ph type="sldNum" sz="quarter" idx="4"/>
          </p:nvPr>
        </p:nvSpPr>
        <p:spPr>
          <a:xfrm>
            <a:off x="320231" y="6356350"/>
            <a:ext cx="580665" cy="365125"/>
          </a:xfrm>
          <a:prstGeom prst="rect">
            <a:avLst/>
          </a:prstGeom>
        </p:spPr>
        <p:txBody>
          <a:bodyPr vert="horz" lIns="91440" tIns="45720" rIns="91440" bIns="45720" rtlCol="0" anchor="ctr"/>
          <a:lstStyle>
            <a:lvl1pPr algn="l">
              <a:defRPr sz="1200" baseline="0">
                <a:solidFill>
                  <a:srgbClr val="655A5B"/>
                </a:solidFill>
              </a:defRPr>
            </a:lvl1pPr>
          </a:lstStyle>
          <a:p>
            <a:fld id="{64A8A213-8E92-D94A-82D7-8578C89CAF17}" type="slidenum">
              <a:rPr lang="en-US" smtClean="0"/>
              <a:pPr/>
              <a:t>29</a:t>
            </a:fld>
            <a:endParaRPr lang="en-US" dirty="0"/>
          </a:p>
        </p:txBody>
      </p:sp>
      <p:sp>
        <p:nvSpPr>
          <p:cNvPr id="8" name="Date Placeholder 4"/>
          <p:cNvSpPr>
            <a:spLocks noGrp="1"/>
          </p:cNvSpPr>
          <p:nvPr>
            <p:ph type="dt" sz="half" idx="2"/>
          </p:nvPr>
        </p:nvSpPr>
        <p:spPr>
          <a:xfrm>
            <a:off x="900776" y="6356350"/>
            <a:ext cx="2743200" cy="365125"/>
          </a:xfrm>
          <a:prstGeom prst="rect">
            <a:avLst/>
          </a:prstGeom>
        </p:spPr>
        <p:txBody>
          <a:bodyPr vert="horz" lIns="91440" tIns="45720" rIns="91440" bIns="45720" rtlCol="0" anchor="ctr"/>
          <a:lstStyle>
            <a:lvl1pPr algn="l">
              <a:defRPr sz="1200" baseline="0">
                <a:solidFill>
                  <a:srgbClr val="655A5B"/>
                </a:solidFill>
              </a:defRPr>
            </a:lvl1pPr>
          </a:lstStyle>
          <a:p>
            <a:fld id="{C5FE3DD9-14B5-5D42-8920-4B7B8B151B24}" type="datetime1">
              <a:rPr lang="en-US" smtClean="0"/>
              <a:t>1/31/17</a:t>
            </a:fld>
            <a:endParaRPr lang="en-US" dirty="0"/>
          </a:p>
        </p:txBody>
      </p:sp>
    </p:spTree>
    <p:extLst>
      <p:ext uri="{BB962C8B-B14F-4D97-AF65-F5344CB8AC3E}">
        <p14:creationId xmlns:p14="http://schemas.microsoft.com/office/powerpoint/2010/main" val="416181013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US" dirty="0" smtClean="0"/>
              <a:t>Agenda</a:t>
            </a:r>
            <a:endParaRPr lang="en-US" dirty="0"/>
          </a:p>
        </p:txBody>
      </p:sp>
      <p:sp>
        <p:nvSpPr>
          <p:cNvPr id="3" name="Text Placeholder 2"/>
          <p:cNvSpPr>
            <a:spLocks noGrp="1"/>
          </p:cNvSpPr>
          <p:nvPr>
            <p:ph type="body" sz="quarter" idx="12"/>
          </p:nvPr>
        </p:nvSpPr>
        <p:spPr/>
        <p:txBody>
          <a:bodyPr/>
          <a:lstStyle/>
          <a:p>
            <a:pPr marL="342900" indent="-342900">
              <a:buFont typeface="Arial" charset="0"/>
              <a:buChar char="•"/>
            </a:pPr>
            <a:r>
              <a:rPr lang="en-US" dirty="0" smtClean="0"/>
              <a:t>What</a:t>
            </a:r>
            <a:r>
              <a:rPr lang="en-US" dirty="0"/>
              <a:t>, Why, </a:t>
            </a:r>
            <a:r>
              <a:rPr lang="en-US" dirty="0" smtClean="0"/>
              <a:t>How</a:t>
            </a:r>
          </a:p>
          <a:p>
            <a:pPr marL="342900" indent="-342900">
              <a:buFont typeface="Arial" charset="0"/>
              <a:buChar char="•"/>
            </a:pPr>
            <a:r>
              <a:rPr lang="en-US" dirty="0" smtClean="0"/>
              <a:t>The tools</a:t>
            </a:r>
          </a:p>
          <a:p>
            <a:pPr marL="342900" indent="-342900">
              <a:buFont typeface="Arial" charset="0"/>
              <a:buChar char="•"/>
            </a:pPr>
            <a:r>
              <a:rPr lang="en-US" dirty="0" smtClean="0"/>
              <a:t>Developer Workflow</a:t>
            </a:r>
          </a:p>
          <a:p>
            <a:pPr marL="342900" indent="-342900">
              <a:buFont typeface="Arial" charset="0"/>
              <a:buChar char="•"/>
            </a:pPr>
            <a:r>
              <a:rPr lang="en-US" dirty="0" smtClean="0"/>
              <a:t>Demo</a:t>
            </a:r>
          </a:p>
          <a:p>
            <a:pPr marL="342900" indent="-342900">
              <a:buFont typeface="Arial" charset="0"/>
              <a:buChar char="•"/>
            </a:pPr>
            <a:r>
              <a:rPr lang="en-US" dirty="0" smtClean="0"/>
              <a:t>Q &amp; A</a:t>
            </a:r>
            <a:endParaRPr lang="en-US" dirty="0"/>
          </a:p>
        </p:txBody>
      </p:sp>
      <p:sp>
        <p:nvSpPr>
          <p:cNvPr id="4" name="Slide Number Placeholder 3"/>
          <p:cNvSpPr>
            <a:spLocks noGrp="1"/>
          </p:cNvSpPr>
          <p:nvPr>
            <p:ph type="sldNum" sz="quarter" idx="4"/>
          </p:nvPr>
        </p:nvSpPr>
        <p:spPr/>
        <p:txBody>
          <a:bodyPr/>
          <a:lstStyle/>
          <a:p>
            <a:fld id="{64A8A213-8E92-D94A-82D7-8578C89CAF17}" type="slidenum">
              <a:rPr lang="en-US" smtClean="0"/>
              <a:pPr/>
              <a:t>3</a:t>
            </a:fld>
            <a:endParaRPr lang="en-US" dirty="0"/>
          </a:p>
        </p:txBody>
      </p:sp>
      <p:sp>
        <p:nvSpPr>
          <p:cNvPr id="5" name="Date Placeholder 4"/>
          <p:cNvSpPr>
            <a:spLocks noGrp="1"/>
          </p:cNvSpPr>
          <p:nvPr>
            <p:ph type="dt" sz="half" idx="2"/>
          </p:nvPr>
        </p:nvSpPr>
        <p:spPr/>
        <p:txBody>
          <a:bodyPr/>
          <a:lstStyle/>
          <a:p>
            <a:fld id="{876284B0-2AC8-A04F-AE4D-B3D7339E9CC3}" type="datetime1">
              <a:rPr lang="en-US" smtClean="0"/>
              <a:t>1/31/17</a:t>
            </a:fld>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32775" y="1377885"/>
            <a:ext cx="5659225" cy="5659225"/>
          </a:xfrm>
          <a:prstGeom prst="rect">
            <a:avLst/>
          </a:prstGeom>
        </p:spPr>
      </p:pic>
    </p:spTree>
    <p:extLst>
      <p:ext uri="{BB962C8B-B14F-4D97-AF65-F5344CB8AC3E}">
        <p14:creationId xmlns:p14="http://schemas.microsoft.com/office/powerpoint/2010/main" val="31423436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US" dirty="0" smtClean="0"/>
              <a:t>Further readings</a:t>
            </a:r>
            <a:endParaRPr lang="en-US" dirty="0"/>
          </a:p>
        </p:txBody>
      </p:sp>
      <p:sp>
        <p:nvSpPr>
          <p:cNvPr id="3" name="Text Placeholder 2"/>
          <p:cNvSpPr>
            <a:spLocks noGrp="1"/>
          </p:cNvSpPr>
          <p:nvPr>
            <p:ph type="body" sz="quarter" idx="12"/>
          </p:nvPr>
        </p:nvSpPr>
        <p:spPr/>
        <p:txBody>
          <a:bodyPr>
            <a:normAutofit fontScale="70000" lnSpcReduction="20000"/>
          </a:bodyPr>
          <a:lstStyle/>
          <a:p>
            <a:r>
              <a:rPr lang="en-US" dirty="0" smtClean="0"/>
              <a:t>Would you like to know more?*</a:t>
            </a:r>
            <a:endParaRPr lang="en-US" dirty="0"/>
          </a:p>
        </p:txBody>
      </p:sp>
      <p:sp>
        <p:nvSpPr>
          <p:cNvPr id="4" name="Slide Number Placeholder 3"/>
          <p:cNvSpPr>
            <a:spLocks noGrp="1"/>
          </p:cNvSpPr>
          <p:nvPr>
            <p:ph type="sldNum" sz="quarter" idx="4"/>
          </p:nvPr>
        </p:nvSpPr>
        <p:spPr/>
        <p:txBody>
          <a:bodyPr/>
          <a:lstStyle/>
          <a:p>
            <a:fld id="{64A8A213-8E92-D94A-82D7-8578C89CAF17}" type="slidenum">
              <a:rPr lang="en-US" smtClean="0"/>
              <a:pPr/>
              <a:t>30</a:t>
            </a:fld>
            <a:endParaRPr lang="en-US" dirty="0"/>
          </a:p>
        </p:txBody>
      </p:sp>
      <p:sp>
        <p:nvSpPr>
          <p:cNvPr id="5" name="Date Placeholder 4"/>
          <p:cNvSpPr>
            <a:spLocks noGrp="1"/>
          </p:cNvSpPr>
          <p:nvPr>
            <p:ph type="dt" sz="half" idx="2"/>
          </p:nvPr>
        </p:nvSpPr>
        <p:spPr/>
        <p:txBody>
          <a:bodyPr/>
          <a:lstStyle/>
          <a:p>
            <a:fld id="{9B5414C5-1EAA-6B4C-BB88-F098E59D71E2}" type="datetime1">
              <a:rPr lang="en-US" smtClean="0"/>
              <a:t>1/31/17</a:t>
            </a:fld>
            <a:endParaRPr lang="en-US" dirty="0"/>
          </a:p>
        </p:txBody>
      </p:sp>
      <p:sp>
        <p:nvSpPr>
          <p:cNvPr id="6" name="TextBox 5"/>
          <p:cNvSpPr txBox="1"/>
          <p:nvPr/>
        </p:nvSpPr>
        <p:spPr>
          <a:xfrm>
            <a:off x="3059513" y="6363257"/>
            <a:ext cx="9308453" cy="358218"/>
          </a:xfrm>
          <a:prstGeom prst="rect">
            <a:avLst/>
          </a:prstGeom>
        </p:spPr>
        <p:txBody>
          <a:bodyPr vert="horz" wrap="none" lIns="91440" tIns="45720" rIns="91440" bIns="45720" rtlCol="0" anchor="t" anchorCtr="0">
            <a:normAutofit/>
          </a:bodyPr>
          <a:lstStyle/>
          <a:p>
            <a:pPr>
              <a:lnSpc>
                <a:spcPct val="95000"/>
              </a:lnSpc>
            </a:pPr>
            <a:r>
              <a:rPr lang="en-US" dirty="0" smtClean="0">
                <a:solidFill>
                  <a:schemeClr val="bg1"/>
                </a:solidFill>
              </a:rPr>
              <a:t>* In case you didn’t get </a:t>
            </a:r>
            <a:r>
              <a:rPr lang="en-US" dirty="0">
                <a:solidFill>
                  <a:schemeClr val="bg1"/>
                </a:solidFill>
              </a:rPr>
              <a:t>the reference: https://</a:t>
            </a:r>
            <a:r>
              <a:rPr lang="en-US" dirty="0" err="1">
                <a:solidFill>
                  <a:schemeClr val="bg1"/>
                </a:solidFill>
              </a:rPr>
              <a:t>www.youtube.com</a:t>
            </a:r>
            <a:r>
              <a:rPr lang="en-US" dirty="0">
                <a:solidFill>
                  <a:schemeClr val="bg1"/>
                </a:solidFill>
              </a:rPr>
              <a:t>/</a:t>
            </a:r>
            <a:r>
              <a:rPr lang="en-US" dirty="0" err="1">
                <a:solidFill>
                  <a:schemeClr val="bg1"/>
                </a:solidFill>
              </a:rPr>
              <a:t>watch?v</a:t>
            </a:r>
            <a:r>
              <a:rPr lang="en-US" dirty="0">
                <a:solidFill>
                  <a:schemeClr val="bg1"/>
                </a:solidFill>
              </a:rPr>
              <a:t>=kdrjzE1SE58</a:t>
            </a:r>
            <a:endParaRPr lang="en-US" dirty="0" smtClean="0">
              <a:solidFill>
                <a:schemeClr val="bg1"/>
              </a:solidFill>
            </a:endParaRPr>
          </a:p>
        </p:txBody>
      </p:sp>
    </p:spTree>
    <p:extLst>
      <p:ext uri="{BB962C8B-B14F-4D97-AF65-F5344CB8AC3E}">
        <p14:creationId xmlns:p14="http://schemas.microsoft.com/office/powerpoint/2010/main" val="83227298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US" dirty="0" smtClean="0"/>
              <a:t>Tool </a:t>
            </a:r>
            <a:r>
              <a:rPr lang="en-US" dirty="0" smtClean="0"/>
              <a:t>locations</a:t>
            </a:r>
            <a:endParaRPr lang="en-US" dirty="0"/>
          </a:p>
        </p:txBody>
      </p:sp>
      <p:sp>
        <p:nvSpPr>
          <p:cNvPr id="3" name="Text Placeholder 2"/>
          <p:cNvSpPr>
            <a:spLocks noGrp="1"/>
          </p:cNvSpPr>
          <p:nvPr>
            <p:ph type="body" sz="quarter" idx="12"/>
          </p:nvPr>
        </p:nvSpPr>
        <p:spPr>
          <a:xfrm>
            <a:off x="320231" y="866349"/>
            <a:ext cx="9293670" cy="5153452"/>
          </a:xfrm>
        </p:spPr>
        <p:txBody>
          <a:bodyPr/>
          <a:lstStyle/>
          <a:p>
            <a:pPr marL="342900" indent="-342900">
              <a:lnSpc>
                <a:spcPct val="100000"/>
              </a:lnSpc>
              <a:spcAft>
                <a:spcPts val="0"/>
              </a:spcAft>
              <a:buFont typeface="Arial" charset="0"/>
              <a:buChar char="•"/>
            </a:pPr>
            <a:r>
              <a:rPr lang="en-US" sz="2000" dirty="0" err="1" smtClean="0">
                <a:latin typeface="+mn-lt"/>
              </a:rPr>
              <a:t>Node.js</a:t>
            </a:r>
            <a:r>
              <a:rPr lang="en-US" sz="2000" dirty="0">
                <a:latin typeface="+mn-lt"/>
              </a:rPr>
              <a:t>: </a:t>
            </a:r>
            <a:r>
              <a:rPr lang="en-US" sz="2000" dirty="0">
                <a:latin typeface="+mn-lt"/>
                <a:hlinkClick r:id="rId2"/>
              </a:rPr>
              <a:t>https://nodejs.org</a:t>
            </a:r>
            <a:r>
              <a:rPr lang="en-US" sz="2000" dirty="0" smtClean="0">
                <a:latin typeface="+mn-lt"/>
                <a:hlinkClick r:id="rId2"/>
              </a:rPr>
              <a:t>/</a:t>
            </a:r>
            <a:endParaRPr lang="en-US" sz="2000" dirty="0" smtClean="0">
              <a:latin typeface="+mn-lt"/>
            </a:endParaRPr>
          </a:p>
          <a:p>
            <a:pPr marL="342900" indent="-342900">
              <a:lnSpc>
                <a:spcPct val="100000"/>
              </a:lnSpc>
              <a:spcAft>
                <a:spcPts val="0"/>
              </a:spcAft>
              <a:buFont typeface="Arial" charset="0"/>
              <a:buChar char="•"/>
            </a:pPr>
            <a:r>
              <a:rPr lang="en-US" sz="2000" dirty="0">
                <a:latin typeface="+mn-lt"/>
              </a:rPr>
              <a:t>NPM: </a:t>
            </a:r>
            <a:r>
              <a:rPr lang="en-US" sz="2000" dirty="0">
                <a:latin typeface="+mn-lt"/>
                <a:hlinkClick r:id="rId3"/>
              </a:rPr>
              <a:t>https://www.npmjs.com</a:t>
            </a:r>
            <a:r>
              <a:rPr lang="en-US" sz="2000" dirty="0" smtClean="0">
                <a:latin typeface="+mn-lt"/>
                <a:hlinkClick r:id="rId3"/>
              </a:rPr>
              <a:t>/</a:t>
            </a:r>
            <a:endParaRPr lang="en-US" sz="2000" dirty="0" smtClean="0">
              <a:latin typeface="+mn-lt"/>
            </a:endParaRPr>
          </a:p>
          <a:p>
            <a:pPr marL="342900" indent="-342900">
              <a:lnSpc>
                <a:spcPct val="100000"/>
              </a:lnSpc>
              <a:spcAft>
                <a:spcPts val="0"/>
              </a:spcAft>
              <a:buFont typeface="Arial" charset="0"/>
              <a:buChar char="•"/>
            </a:pPr>
            <a:r>
              <a:rPr lang="en-US" sz="2000" dirty="0">
                <a:latin typeface="+mn-lt"/>
              </a:rPr>
              <a:t>Jasmine</a:t>
            </a:r>
            <a:r>
              <a:rPr lang="en-US" sz="2000" dirty="0" smtClean="0">
                <a:latin typeface="+mn-lt"/>
              </a:rPr>
              <a:t>: </a:t>
            </a:r>
            <a:r>
              <a:rPr lang="en-US" sz="2000" dirty="0" smtClean="0">
                <a:latin typeface="+mn-lt"/>
                <a:hlinkClick r:id="rId4"/>
              </a:rPr>
              <a:t>https</a:t>
            </a:r>
            <a:r>
              <a:rPr lang="en-US" sz="2000" dirty="0">
                <a:latin typeface="+mn-lt"/>
                <a:hlinkClick r:id="rId4"/>
              </a:rPr>
              <a:t>://jasmine.github.io</a:t>
            </a:r>
            <a:r>
              <a:rPr lang="en-US" sz="2000" dirty="0" smtClean="0">
                <a:latin typeface="+mn-lt"/>
                <a:hlinkClick r:id="rId4"/>
              </a:rPr>
              <a:t>/</a:t>
            </a:r>
            <a:endParaRPr lang="en-US" sz="2000" dirty="0" smtClean="0">
              <a:latin typeface="+mn-lt"/>
            </a:endParaRPr>
          </a:p>
          <a:p>
            <a:pPr marL="342900" indent="-342900">
              <a:lnSpc>
                <a:spcPct val="100000"/>
              </a:lnSpc>
              <a:spcAft>
                <a:spcPts val="0"/>
              </a:spcAft>
              <a:buFont typeface="Arial" charset="0"/>
              <a:buChar char="•"/>
            </a:pPr>
            <a:r>
              <a:rPr lang="en-US" sz="2000" dirty="0">
                <a:latin typeface="+mn-lt"/>
              </a:rPr>
              <a:t>Protractor: </a:t>
            </a:r>
            <a:r>
              <a:rPr lang="en-US" sz="2000" dirty="0" smtClean="0">
                <a:latin typeface="+mn-lt"/>
                <a:hlinkClick r:id="rId5"/>
              </a:rPr>
              <a:t>https://www.protractortest.org</a:t>
            </a:r>
            <a:r>
              <a:rPr lang="en-US" sz="2000" dirty="0" smtClean="0">
                <a:latin typeface="+mn-lt"/>
                <a:hlinkClick r:id="rId5"/>
              </a:rPr>
              <a:t>/</a:t>
            </a:r>
            <a:endParaRPr lang="en-US" sz="2000" dirty="0" smtClean="0">
              <a:latin typeface="+mn-lt"/>
            </a:endParaRPr>
          </a:p>
          <a:p>
            <a:pPr marL="342900" indent="-342900">
              <a:lnSpc>
                <a:spcPct val="100000"/>
              </a:lnSpc>
              <a:spcAft>
                <a:spcPts val="0"/>
              </a:spcAft>
              <a:buFont typeface="Arial" charset="0"/>
              <a:buChar char="•"/>
            </a:pPr>
            <a:r>
              <a:rPr lang="en-US" sz="2000" dirty="0">
                <a:latin typeface="+mn-lt"/>
              </a:rPr>
              <a:t>AngularJS</a:t>
            </a:r>
            <a:r>
              <a:rPr lang="en-US" sz="2000" dirty="0" smtClean="0">
                <a:latin typeface="+mn-lt"/>
              </a:rPr>
              <a:t>: </a:t>
            </a:r>
            <a:r>
              <a:rPr lang="en-US" sz="2000" dirty="0" smtClean="0">
                <a:latin typeface="+mn-lt"/>
                <a:hlinkClick r:id="rId6"/>
              </a:rPr>
              <a:t>https</a:t>
            </a:r>
            <a:r>
              <a:rPr lang="en-US" sz="2000" dirty="0">
                <a:latin typeface="+mn-lt"/>
                <a:hlinkClick r:id="rId6"/>
              </a:rPr>
              <a:t>://angular.io</a:t>
            </a:r>
            <a:r>
              <a:rPr lang="en-US" sz="2000" dirty="0" smtClean="0">
                <a:latin typeface="+mn-lt"/>
                <a:hlinkClick r:id="rId6"/>
              </a:rPr>
              <a:t>/</a:t>
            </a:r>
            <a:endParaRPr lang="en-US" sz="2000" dirty="0" smtClean="0">
              <a:latin typeface="+mn-lt"/>
            </a:endParaRPr>
          </a:p>
          <a:p>
            <a:pPr marL="342900" indent="-342900">
              <a:lnSpc>
                <a:spcPct val="100000"/>
              </a:lnSpc>
              <a:spcAft>
                <a:spcPts val="0"/>
              </a:spcAft>
              <a:buFont typeface="Arial" charset="0"/>
              <a:buChar char="•"/>
            </a:pPr>
            <a:r>
              <a:rPr lang="en-US" sz="2000" dirty="0">
                <a:latin typeface="+mn-lt"/>
              </a:rPr>
              <a:t>Angular CLI: </a:t>
            </a:r>
            <a:r>
              <a:rPr lang="en-US" sz="2000" dirty="0">
                <a:latin typeface="+mn-lt"/>
                <a:hlinkClick r:id="rId7"/>
              </a:rPr>
              <a:t>https://cli.angular.io</a:t>
            </a:r>
            <a:r>
              <a:rPr lang="en-US" sz="2000" dirty="0" smtClean="0">
                <a:latin typeface="+mn-lt"/>
                <a:hlinkClick r:id="rId7"/>
              </a:rPr>
              <a:t>/</a:t>
            </a:r>
            <a:endParaRPr lang="en-US" sz="2000" dirty="0" smtClean="0">
              <a:latin typeface="+mn-lt"/>
            </a:endParaRPr>
          </a:p>
          <a:p>
            <a:pPr marL="342900" indent="-342900">
              <a:lnSpc>
                <a:spcPct val="100000"/>
              </a:lnSpc>
              <a:spcAft>
                <a:spcPts val="0"/>
              </a:spcAft>
              <a:buFont typeface="Arial" charset="0"/>
              <a:buChar char="•"/>
            </a:pPr>
            <a:r>
              <a:rPr lang="en-US" sz="2000" dirty="0" err="1" smtClean="0">
                <a:latin typeface="+mn-lt"/>
              </a:rPr>
              <a:t>TypeScript</a:t>
            </a:r>
            <a:r>
              <a:rPr lang="en-US" sz="2000" dirty="0">
                <a:latin typeface="+mn-lt"/>
              </a:rPr>
              <a:t>: </a:t>
            </a:r>
            <a:r>
              <a:rPr lang="en-US" sz="2000" dirty="0">
                <a:latin typeface="+mn-lt"/>
                <a:hlinkClick r:id="rId8"/>
              </a:rPr>
              <a:t>https://www.typescriptlang.org</a:t>
            </a:r>
            <a:r>
              <a:rPr lang="en-US" sz="2000" dirty="0" smtClean="0">
                <a:latin typeface="+mn-lt"/>
                <a:hlinkClick r:id="rId8"/>
              </a:rPr>
              <a:t>/</a:t>
            </a:r>
            <a:endParaRPr lang="en-US" sz="2000" dirty="0" smtClean="0">
              <a:latin typeface="+mn-lt"/>
            </a:endParaRPr>
          </a:p>
          <a:p>
            <a:pPr marL="342900" indent="-342900">
              <a:lnSpc>
                <a:spcPct val="100000"/>
              </a:lnSpc>
              <a:spcAft>
                <a:spcPts val="0"/>
              </a:spcAft>
              <a:buFont typeface="Arial" charset="0"/>
              <a:buChar char="•"/>
            </a:pPr>
            <a:r>
              <a:rPr lang="en-US" sz="2000" dirty="0" err="1" smtClean="0">
                <a:latin typeface="+mn-lt"/>
              </a:rPr>
              <a:t>Webpack</a:t>
            </a:r>
            <a:r>
              <a:rPr lang="en-US" sz="2000" dirty="0">
                <a:latin typeface="+mn-lt"/>
              </a:rPr>
              <a:t>: </a:t>
            </a:r>
            <a:r>
              <a:rPr lang="en-US" sz="2000" dirty="0">
                <a:latin typeface="+mn-lt"/>
                <a:hlinkClick r:id="rId9"/>
              </a:rPr>
              <a:t>https://webpack.js.org</a:t>
            </a:r>
            <a:r>
              <a:rPr lang="en-US" sz="2000" dirty="0" smtClean="0">
                <a:latin typeface="+mn-lt"/>
                <a:hlinkClick r:id="rId9"/>
              </a:rPr>
              <a:t>/</a:t>
            </a:r>
            <a:endParaRPr lang="en-US" sz="2000" dirty="0">
              <a:latin typeface="+mn-lt"/>
            </a:endParaRPr>
          </a:p>
          <a:p>
            <a:pPr marL="342900" indent="-342900">
              <a:lnSpc>
                <a:spcPct val="100000"/>
              </a:lnSpc>
              <a:spcAft>
                <a:spcPts val="0"/>
              </a:spcAft>
              <a:buFont typeface="Arial" charset="0"/>
              <a:buChar char="•"/>
            </a:pPr>
            <a:r>
              <a:rPr lang="en-US" sz="2000" dirty="0" smtClean="0">
                <a:latin typeface="+mn-lt"/>
              </a:rPr>
              <a:t>Microsoft Code</a:t>
            </a:r>
            <a:r>
              <a:rPr lang="en-US" sz="2000" dirty="0">
                <a:latin typeface="+mn-lt"/>
              </a:rPr>
              <a:t>: </a:t>
            </a:r>
            <a:r>
              <a:rPr lang="en-US" sz="2000" dirty="0">
                <a:latin typeface="+mn-lt"/>
                <a:hlinkClick r:id="rId10"/>
              </a:rPr>
              <a:t>https://code.visualstudio.com</a:t>
            </a:r>
            <a:r>
              <a:rPr lang="en-US" sz="2000" dirty="0" smtClean="0">
                <a:latin typeface="+mn-lt"/>
                <a:hlinkClick r:id="rId10"/>
              </a:rPr>
              <a:t>/</a:t>
            </a:r>
            <a:endParaRPr lang="en-US" sz="2000" dirty="0" smtClean="0">
              <a:latin typeface="+mn-lt"/>
            </a:endParaRPr>
          </a:p>
          <a:p>
            <a:pPr marL="342900" indent="-342900">
              <a:lnSpc>
                <a:spcPct val="100000"/>
              </a:lnSpc>
              <a:spcAft>
                <a:spcPts val="0"/>
              </a:spcAft>
              <a:buFont typeface="Arial" charset="0"/>
              <a:buChar char="•"/>
            </a:pPr>
            <a:r>
              <a:rPr lang="en-US" sz="2000" dirty="0">
                <a:latin typeface="+mn-lt"/>
              </a:rPr>
              <a:t>Swagger: </a:t>
            </a:r>
            <a:r>
              <a:rPr lang="en-US" sz="2000" dirty="0">
                <a:latin typeface="+mn-lt"/>
                <a:hlinkClick r:id="rId11"/>
              </a:rPr>
              <a:t>http://swagger.io</a:t>
            </a:r>
            <a:r>
              <a:rPr lang="en-US" sz="2000" dirty="0" smtClean="0">
                <a:latin typeface="+mn-lt"/>
                <a:hlinkClick r:id="rId11"/>
              </a:rPr>
              <a:t>/</a:t>
            </a:r>
            <a:endParaRPr lang="en-US" sz="2000" dirty="0" smtClean="0">
              <a:latin typeface="+mn-lt"/>
            </a:endParaRPr>
          </a:p>
          <a:p>
            <a:pPr marL="342900" indent="-342900">
              <a:lnSpc>
                <a:spcPct val="100000"/>
              </a:lnSpc>
              <a:spcAft>
                <a:spcPts val="0"/>
              </a:spcAft>
              <a:buFont typeface="Arial" charset="0"/>
              <a:buChar char="•"/>
            </a:pPr>
            <a:r>
              <a:rPr lang="en-US" sz="2000" dirty="0" smtClean="0">
                <a:latin typeface="+mn-lt"/>
              </a:rPr>
              <a:t>Wallaby</a:t>
            </a:r>
            <a:r>
              <a:rPr lang="en-US" sz="2000" dirty="0">
                <a:latin typeface="+mn-lt"/>
              </a:rPr>
              <a:t>: </a:t>
            </a:r>
            <a:r>
              <a:rPr lang="en-US" sz="2000" dirty="0">
                <a:latin typeface="+mn-lt"/>
                <a:hlinkClick r:id="rId12"/>
              </a:rPr>
              <a:t>https://wallabyjs.com</a:t>
            </a:r>
            <a:r>
              <a:rPr lang="en-US" sz="2000" dirty="0" smtClean="0">
                <a:latin typeface="+mn-lt"/>
                <a:hlinkClick r:id="rId12"/>
              </a:rPr>
              <a:t>/</a:t>
            </a:r>
            <a:endParaRPr lang="en-US" sz="2000" dirty="0" smtClean="0">
              <a:latin typeface="+mn-lt"/>
            </a:endParaRPr>
          </a:p>
          <a:p>
            <a:pPr marL="342900" indent="-342900">
              <a:lnSpc>
                <a:spcPct val="100000"/>
              </a:lnSpc>
              <a:spcAft>
                <a:spcPts val="0"/>
              </a:spcAft>
              <a:buFont typeface="Arial" charset="0"/>
              <a:buChar char="•"/>
            </a:pPr>
            <a:r>
              <a:rPr lang="en-US" sz="2000" dirty="0" smtClean="0">
                <a:latin typeface="+mn-lt"/>
              </a:rPr>
              <a:t>GIT: </a:t>
            </a:r>
            <a:r>
              <a:rPr lang="en-US" sz="2000" dirty="0">
                <a:latin typeface="+mn-lt"/>
                <a:hlinkClick r:id="rId13"/>
              </a:rPr>
              <a:t>https://</a:t>
            </a:r>
            <a:r>
              <a:rPr lang="en-US" sz="2000" b="1" dirty="0">
                <a:latin typeface="+mn-lt"/>
                <a:hlinkClick r:id="rId13"/>
              </a:rPr>
              <a:t>git-scm</a:t>
            </a:r>
            <a:r>
              <a:rPr lang="en-US" sz="2000" dirty="0">
                <a:latin typeface="+mn-lt"/>
                <a:hlinkClick r:id="rId13"/>
              </a:rPr>
              <a:t>.com</a:t>
            </a:r>
            <a:r>
              <a:rPr lang="en-US" sz="2000" dirty="0" smtClean="0">
                <a:latin typeface="+mn-lt"/>
                <a:hlinkClick r:id="rId13"/>
              </a:rPr>
              <a:t>/</a:t>
            </a:r>
            <a:endParaRPr lang="en-US" sz="2000" dirty="0" smtClean="0">
              <a:latin typeface="+mn-lt"/>
            </a:endParaRPr>
          </a:p>
          <a:p>
            <a:pPr marL="800100" lvl="1" indent="-342900">
              <a:lnSpc>
                <a:spcPct val="100000"/>
              </a:lnSpc>
              <a:spcBef>
                <a:spcPts val="0"/>
              </a:spcBef>
              <a:buFont typeface="Arial" charset="0"/>
              <a:buChar char="•"/>
            </a:pPr>
            <a:r>
              <a:rPr lang="en-US" sz="2000" dirty="0" smtClean="0"/>
              <a:t>Tower: </a:t>
            </a:r>
            <a:r>
              <a:rPr lang="en-US" sz="2000" dirty="0">
                <a:hlinkClick r:id="rId14"/>
              </a:rPr>
              <a:t>https://www.</a:t>
            </a:r>
            <a:r>
              <a:rPr lang="en-US" sz="2000" b="1" dirty="0">
                <a:hlinkClick r:id="rId14"/>
              </a:rPr>
              <a:t>git-tower</a:t>
            </a:r>
            <a:r>
              <a:rPr lang="en-US" sz="2000" dirty="0">
                <a:hlinkClick r:id="rId14"/>
              </a:rPr>
              <a:t>.com</a:t>
            </a:r>
            <a:r>
              <a:rPr lang="en-US" sz="2000" dirty="0" smtClean="0">
                <a:hlinkClick r:id="rId14"/>
              </a:rPr>
              <a:t>/</a:t>
            </a:r>
            <a:endParaRPr lang="en-US" sz="2000" dirty="0" smtClean="0"/>
          </a:p>
          <a:p>
            <a:pPr marL="800100" lvl="1" indent="-342900">
              <a:lnSpc>
                <a:spcPct val="100000"/>
              </a:lnSpc>
              <a:spcBef>
                <a:spcPts val="0"/>
              </a:spcBef>
              <a:buFont typeface="Arial" charset="0"/>
              <a:buChar char="•"/>
            </a:pPr>
            <a:r>
              <a:rPr lang="en-US" sz="2000" dirty="0" err="1" smtClean="0"/>
              <a:t>Sourcetree</a:t>
            </a:r>
            <a:r>
              <a:rPr lang="en-US" sz="2000" dirty="0"/>
              <a:t>: </a:t>
            </a:r>
            <a:r>
              <a:rPr lang="en-US" sz="2000" dirty="0">
                <a:hlinkClick r:id="rId15"/>
              </a:rPr>
              <a:t>https://www.sourcetreeapp.com</a:t>
            </a:r>
            <a:r>
              <a:rPr lang="en-US" sz="2000" dirty="0" smtClean="0">
                <a:hlinkClick r:id="rId15"/>
              </a:rPr>
              <a:t>/</a:t>
            </a:r>
            <a:endParaRPr lang="en-US" sz="2000" dirty="0" smtClean="0"/>
          </a:p>
          <a:p>
            <a:pPr marL="342900" indent="-342900">
              <a:lnSpc>
                <a:spcPct val="100000"/>
              </a:lnSpc>
              <a:buFont typeface="Arial" charset="0"/>
              <a:buChar char="•"/>
            </a:pPr>
            <a:r>
              <a:rPr lang="en-US" sz="2000" dirty="0"/>
              <a:t>Mustache: </a:t>
            </a:r>
            <a:r>
              <a:rPr lang="en-US" sz="2000" dirty="0">
                <a:hlinkClick r:id="rId16"/>
              </a:rPr>
              <a:t>https://mustache.github.io</a:t>
            </a:r>
            <a:r>
              <a:rPr lang="en-US" sz="2000" dirty="0" smtClean="0">
                <a:hlinkClick r:id="rId16"/>
              </a:rPr>
              <a:t>/</a:t>
            </a:r>
            <a:endParaRPr lang="en-US" sz="2000" dirty="0" smtClean="0"/>
          </a:p>
        </p:txBody>
      </p:sp>
      <p:sp>
        <p:nvSpPr>
          <p:cNvPr id="4" name="Slide Number Placeholder 3"/>
          <p:cNvSpPr>
            <a:spLocks noGrp="1"/>
          </p:cNvSpPr>
          <p:nvPr>
            <p:ph type="sldNum" sz="quarter" idx="4"/>
          </p:nvPr>
        </p:nvSpPr>
        <p:spPr/>
        <p:txBody>
          <a:bodyPr/>
          <a:lstStyle/>
          <a:p>
            <a:fld id="{64A8A213-8E92-D94A-82D7-8578C89CAF17}" type="slidenum">
              <a:rPr lang="en-US" smtClean="0"/>
              <a:pPr/>
              <a:t>31</a:t>
            </a:fld>
            <a:endParaRPr lang="en-US" dirty="0"/>
          </a:p>
        </p:txBody>
      </p:sp>
      <p:sp>
        <p:nvSpPr>
          <p:cNvPr id="5" name="Date Placeholder 4"/>
          <p:cNvSpPr>
            <a:spLocks noGrp="1"/>
          </p:cNvSpPr>
          <p:nvPr>
            <p:ph type="dt" sz="half" idx="2"/>
          </p:nvPr>
        </p:nvSpPr>
        <p:spPr/>
        <p:txBody>
          <a:bodyPr/>
          <a:lstStyle/>
          <a:p>
            <a:fld id="{876284B0-2AC8-A04F-AE4D-B3D7339E9CC3}" type="datetime1">
              <a:rPr lang="en-US" smtClean="0"/>
              <a:t>1/31/17</a:t>
            </a:fld>
            <a:endParaRPr lang="en-US" dirty="0"/>
          </a:p>
        </p:txBody>
      </p:sp>
      <p:sp>
        <p:nvSpPr>
          <p:cNvPr id="6" name="Text Placeholder 1"/>
          <p:cNvSpPr txBox="1">
            <a:spLocks/>
          </p:cNvSpPr>
          <p:nvPr/>
        </p:nvSpPr>
        <p:spPr>
          <a:xfrm rot="16200000">
            <a:off x="9603353" y="4362214"/>
            <a:ext cx="4092575" cy="625948"/>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a:buNone/>
              <a:defRPr sz="2500" kern="1200">
                <a:solidFill>
                  <a:srgbClr val="323232"/>
                </a:solidFill>
                <a:latin typeface="+mn-lt"/>
                <a:ea typeface="+mn-ea"/>
                <a:cs typeface="+mn-cs"/>
              </a:defRPr>
            </a:lvl1pPr>
            <a:lvl2pPr marL="4572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2pPr>
            <a:lvl3pPr marL="9144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3pPr>
            <a:lvl4pPr marL="13716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4pPr>
            <a:lvl5pPr marL="18288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6000" b="1" smtClean="0">
                <a:solidFill>
                  <a:schemeClr val="bg1"/>
                </a:solidFill>
              </a:rPr>
              <a:t>Reference</a:t>
            </a:r>
            <a:endParaRPr lang="en-US" sz="6000" b="1" dirty="0">
              <a:solidFill>
                <a:schemeClr val="bg1"/>
              </a:solidFill>
            </a:endParaRPr>
          </a:p>
        </p:txBody>
      </p:sp>
    </p:spTree>
    <p:extLst>
      <p:ext uri="{BB962C8B-B14F-4D97-AF65-F5344CB8AC3E}">
        <p14:creationId xmlns:p14="http://schemas.microsoft.com/office/powerpoint/2010/main" val="154981199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33764" y="0"/>
            <a:ext cx="5805616" cy="6752465"/>
          </a:xfrm>
          <a:prstGeom prst="rect">
            <a:avLst/>
          </a:prstGeom>
        </p:spPr>
      </p:pic>
      <p:sp>
        <p:nvSpPr>
          <p:cNvPr id="2" name="Text Placeholder 1"/>
          <p:cNvSpPr>
            <a:spLocks noGrp="1"/>
          </p:cNvSpPr>
          <p:nvPr>
            <p:ph type="body" sz="quarter" idx="11"/>
          </p:nvPr>
        </p:nvSpPr>
        <p:spPr/>
        <p:txBody>
          <a:bodyPr/>
          <a:lstStyle/>
          <a:p>
            <a:r>
              <a:rPr lang="en-US" dirty="0" smtClean="0"/>
              <a:t>Developer </a:t>
            </a:r>
            <a:r>
              <a:rPr lang="en-US" dirty="0" smtClean="0"/>
              <a:t>workflow (1/3)</a:t>
            </a:r>
            <a:endParaRPr lang="en-US" dirty="0"/>
          </a:p>
        </p:txBody>
      </p:sp>
      <p:sp>
        <p:nvSpPr>
          <p:cNvPr id="4" name="Slide Number Placeholder 3"/>
          <p:cNvSpPr>
            <a:spLocks noGrp="1"/>
          </p:cNvSpPr>
          <p:nvPr>
            <p:ph type="sldNum" sz="quarter" idx="4"/>
          </p:nvPr>
        </p:nvSpPr>
        <p:spPr/>
        <p:txBody>
          <a:bodyPr/>
          <a:lstStyle/>
          <a:p>
            <a:fld id="{64A8A213-8E92-D94A-82D7-8578C89CAF17}" type="slidenum">
              <a:rPr lang="en-US" smtClean="0"/>
              <a:pPr/>
              <a:t>32</a:t>
            </a:fld>
            <a:endParaRPr lang="en-US" dirty="0"/>
          </a:p>
        </p:txBody>
      </p:sp>
      <p:sp>
        <p:nvSpPr>
          <p:cNvPr id="5" name="Date Placeholder 4"/>
          <p:cNvSpPr>
            <a:spLocks noGrp="1"/>
          </p:cNvSpPr>
          <p:nvPr>
            <p:ph type="dt" sz="half" idx="2"/>
          </p:nvPr>
        </p:nvSpPr>
        <p:spPr/>
        <p:txBody>
          <a:bodyPr/>
          <a:lstStyle/>
          <a:p>
            <a:fld id="{876284B0-2AC8-A04F-AE4D-B3D7339E9CC3}" type="datetime1">
              <a:rPr lang="en-US" smtClean="0"/>
              <a:t>1/31/17</a:t>
            </a:fld>
            <a:endParaRPr lang="en-US" dirty="0"/>
          </a:p>
        </p:txBody>
      </p:sp>
      <p:sp>
        <p:nvSpPr>
          <p:cNvPr id="11" name="Text Placeholder 1"/>
          <p:cNvSpPr txBox="1">
            <a:spLocks/>
          </p:cNvSpPr>
          <p:nvPr/>
        </p:nvSpPr>
        <p:spPr>
          <a:xfrm rot="16200000">
            <a:off x="9603353" y="4362214"/>
            <a:ext cx="4092575" cy="625948"/>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a:buNone/>
              <a:defRPr sz="2500" kern="1200">
                <a:solidFill>
                  <a:srgbClr val="323232"/>
                </a:solidFill>
                <a:latin typeface="+mn-lt"/>
                <a:ea typeface="+mn-ea"/>
                <a:cs typeface="+mn-cs"/>
              </a:defRPr>
            </a:lvl1pPr>
            <a:lvl2pPr marL="4572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2pPr>
            <a:lvl3pPr marL="9144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3pPr>
            <a:lvl4pPr marL="13716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4pPr>
            <a:lvl5pPr marL="18288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6000" b="1" smtClean="0">
                <a:solidFill>
                  <a:schemeClr val="bg1"/>
                </a:solidFill>
              </a:rPr>
              <a:t>Reference</a:t>
            </a:r>
            <a:endParaRPr lang="en-US" sz="6000" b="1" dirty="0">
              <a:solidFill>
                <a:schemeClr val="bg1"/>
              </a:solidFill>
            </a:endParaRPr>
          </a:p>
        </p:txBody>
      </p:sp>
    </p:spTree>
    <p:extLst>
      <p:ext uri="{BB962C8B-B14F-4D97-AF65-F5344CB8AC3E}">
        <p14:creationId xmlns:p14="http://schemas.microsoft.com/office/powerpoint/2010/main" val="189430358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rot="16200000">
            <a:off x="-4175571" y="624526"/>
            <a:ext cx="9293671" cy="521222"/>
          </a:xfrm>
        </p:spPr>
        <p:txBody>
          <a:bodyPr/>
          <a:lstStyle/>
          <a:p>
            <a:r>
              <a:rPr lang="en-US" dirty="0" smtClean="0"/>
              <a:t>Developer </a:t>
            </a:r>
            <a:r>
              <a:rPr lang="en-US" dirty="0" smtClean="0"/>
              <a:t>workflow (2/3)</a:t>
            </a:r>
            <a:endParaRPr lang="en-US" dirty="0"/>
          </a:p>
        </p:txBody>
      </p:sp>
      <p:sp>
        <p:nvSpPr>
          <p:cNvPr id="4" name="Slide Number Placeholder 3"/>
          <p:cNvSpPr>
            <a:spLocks noGrp="1"/>
          </p:cNvSpPr>
          <p:nvPr>
            <p:ph type="sldNum" sz="quarter" idx="4"/>
          </p:nvPr>
        </p:nvSpPr>
        <p:spPr/>
        <p:txBody>
          <a:bodyPr/>
          <a:lstStyle/>
          <a:p>
            <a:fld id="{64A8A213-8E92-D94A-82D7-8578C89CAF17}" type="slidenum">
              <a:rPr lang="en-US" smtClean="0"/>
              <a:pPr/>
              <a:t>33</a:t>
            </a:fld>
            <a:endParaRPr lang="en-US" dirty="0"/>
          </a:p>
        </p:txBody>
      </p:sp>
      <p:sp>
        <p:nvSpPr>
          <p:cNvPr id="5" name="Date Placeholder 4"/>
          <p:cNvSpPr>
            <a:spLocks noGrp="1"/>
          </p:cNvSpPr>
          <p:nvPr>
            <p:ph type="dt" sz="half" idx="2"/>
          </p:nvPr>
        </p:nvSpPr>
        <p:spPr/>
        <p:txBody>
          <a:bodyPr/>
          <a:lstStyle/>
          <a:p>
            <a:fld id="{876284B0-2AC8-A04F-AE4D-B3D7339E9CC3}" type="datetime1">
              <a:rPr lang="en-US" smtClean="0"/>
              <a:t>1/31/17</a:t>
            </a:fld>
            <a:endParaRPr lang="en-US"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31602" y="0"/>
            <a:ext cx="9336045" cy="6721475"/>
          </a:xfrm>
          <a:prstGeom prst="rect">
            <a:avLst/>
          </a:prstGeom>
        </p:spPr>
      </p:pic>
      <p:sp>
        <p:nvSpPr>
          <p:cNvPr id="10" name="Text Placeholder 1"/>
          <p:cNvSpPr txBox="1">
            <a:spLocks/>
          </p:cNvSpPr>
          <p:nvPr/>
        </p:nvSpPr>
        <p:spPr>
          <a:xfrm rot="16200000">
            <a:off x="9603353" y="4362214"/>
            <a:ext cx="4092575" cy="625948"/>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a:buNone/>
              <a:defRPr sz="2500" kern="1200">
                <a:solidFill>
                  <a:srgbClr val="323232"/>
                </a:solidFill>
                <a:latin typeface="+mn-lt"/>
                <a:ea typeface="+mn-ea"/>
                <a:cs typeface="+mn-cs"/>
              </a:defRPr>
            </a:lvl1pPr>
            <a:lvl2pPr marL="4572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2pPr>
            <a:lvl3pPr marL="9144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3pPr>
            <a:lvl4pPr marL="13716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4pPr>
            <a:lvl5pPr marL="18288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6000" b="1" smtClean="0">
                <a:solidFill>
                  <a:schemeClr val="bg1"/>
                </a:solidFill>
              </a:rPr>
              <a:t>Reference</a:t>
            </a:r>
            <a:endParaRPr lang="en-US" sz="6000" b="1" dirty="0">
              <a:solidFill>
                <a:schemeClr val="bg1"/>
              </a:solidFill>
            </a:endParaRPr>
          </a:p>
        </p:txBody>
      </p:sp>
    </p:spTree>
    <p:extLst>
      <p:ext uri="{BB962C8B-B14F-4D97-AF65-F5344CB8AC3E}">
        <p14:creationId xmlns:p14="http://schemas.microsoft.com/office/powerpoint/2010/main" val="150169927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US" dirty="0" smtClean="0"/>
              <a:t>Developer </a:t>
            </a:r>
            <a:r>
              <a:rPr lang="en-US" dirty="0" smtClean="0"/>
              <a:t>workflow (3/3)</a:t>
            </a:r>
            <a:endParaRPr lang="en-US" dirty="0"/>
          </a:p>
        </p:txBody>
      </p:sp>
      <p:sp>
        <p:nvSpPr>
          <p:cNvPr id="4" name="Slide Number Placeholder 3"/>
          <p:cNvSpPr>
            <a:spLocks noGrp="1"/>
          </p:cNvSpPr>
          <p:nvPr>
            <p:ph type="sldNum" sz="quarter" idx="4"/>
          </p:nvPr>
        </p:nvSpPr>
        <p:spPr/>
        <p:txBody>
          <a:bodyPr/>
          <a:lstStyle/>
          <a:p>
            <a:fld id="{64A8A213-8E92-D94A-82D7-8578C89CAF17}" type="slidenum">
              <a:rPr lang="en-US" smtClean="0"/>
              <a:pPr/>
              <a:t>34</a:t>
            </a:fld>
            <a:endParaRPr lang="en-US" dirty="0"/>
          </a:p>
        </p:txBody>
      </p:sp>
      <p:sp>
        <p:nvSpPr>
          <p:cNvPr id="5" name="Date Placeholder 4"/>
          <p:cNvSpPr>
            <a:spLocks noGrp="1"/>
          </p:cNvSpPr>
          <p:nvPr>
            <p:ph type="dt" sz="half" idx="2"/>
          </p:nvPr>
        </p:nvSpPr>
        <p:spPr/>
        <p:txBody>
          <a:bodyPr/>
          <a:lstStyle/>
          <a:p>
            <a:fld id="{876284B0-2AC8-A04F-AE4D-B3D7339E9CC3}" type="datetime1">
              <a:rPr lang="en-US" smtClean="0"/>
              <a:t>1/31/17</a:t>
            </a:fld>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4165" y="1231900"/>
            <a:ext cx="9555128" cy="5435479"/>
          </a:xfrm>
          <a:prstGeom prst="rect">
            <a:avLst/>
          </a:prstGeom>
        </p:spPr>
      </p:pic>
      <p:sp>
        <p:nvSpPr>
          <p:cNvPr id="10" name="Text Placeholder 1"/>
          <p:cNvSpPr txBox="1">
            <a:spLocks/>
          </p:cNvSpPr>
          <p:nvPr/>
        </p:nvSpPr>
        <p:spPr>
          <a:xfrm rot="16200000">
            <a:off x="9603353" y="4362214"/>
            <a:ext cx="4092575" cy="625948"/>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a:buNone/>
              <a:defRPr sz="2500" kern="1200">
                <a:solidFill>
                  <a:srgbClr val="323232"/>
                </a:solidFill>
                <a:latin typeface="+mn-lt"/>
                <a:ea typeface="+mn-ea"/>
                <a:cs typeface="+mn-cs"/>
              </a:defRPr>
            </a:lvl1pPr>
            <a:lvl2pPr marL="4572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2pPr>
            <a:lvl3pPr marL="9144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3pPr>
            <a:lvl4pPr marL="13716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4pPr>
            <a:lvl5pPr marL="18288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6000" b="1" smtClean="0">
                <a:solidFill>
                  <a:schemeClr val="bg1"/>
                </a:solidFill>
              </a:rPr>
              <a:t>Reference</a:t>
            </a:r>
            <a:endParaRPr lang="en-US" sz="6000" b="1" dirty="0">
              <a:solidFill>
                <a:schemeClr val="bg1"/>
              </a:solidFill>
            </a:endParaRPr>
          </a:p>
        </p:txBody>
      </p:sp>
    </p:spTree>
    <p:extLst>
      <p:ext uri="{BB962C8B-B14F-4D97-AF65-F5344CB8AC3E}">
        <p14:creationId xmlns:p14="http://schemas.microsoft.com/office/powerpoint/2010/main" val="183186176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US" dirty="0" smtClean="0"/>
              <a:t>Helper tools used</a:t>
            </a:r>
            <a:endParaRPr lang="en-US" dirty="0"/>
          </a:p>
        </p:txBody>
      </p:sp>
      <p:sp>
        <p:nvSpPr>
          <p:cNvPr id="3" name="Text Placeholder 2"/>
          <p:cNvSpPr>
            <a:spLocks noGrp="1"/>
          </p:cNvSpPr>
          <p:nvPr>
            <p:ph type="body" sz="quarter" idx="12"/>
          </p:nvPr>
        </p:nvSpPr>
        <p:spPr/>
        <p:txBody>
          <a:bodyPr/>
          <a:lstStyle/>
          <a:p>
            <a:pPr marL="342900" indent="-342900">
              <a:buFont typeface="Arial" charset="0"/>
              <a:buChar char="•"/>
            </a:pPr>
            <a:r>
              <a:rPr lang="en-US" dirty="0" err="1" smtClean="0"/>
              <a:t>DXLDump</a:t>
            </a:r>
            <a:endParaRPr lang="en-US" dirty="0" smtClean="0"/>
          </a:p>
          <a:p>
            <a:pPr marL="342900" indent="-342900">
              <a:buFont typeface="Arial" charset="0"/>
              <a:buChar char="•"/>
            </a:pPr>
            <a:r>
              <a:rPr lang="en-US" dirty="0" err="1" smtClean="0"/>
              <a:t>DXLLoad</a:t>
            </a:r>
            <a:endParaRPr lang="en-US" dirty="0" smtClean="0"/>
          </a:p>
          <a:p>
            <a:pPr marL="342900" indent="-342900">
              <a:buFont typeface="Arial" charset="0"/>
              <a:buChar char="•"/>
            </a:pPr>
            <a:r>
              <a:rPr lang="en-US" dirty="0" err="1" smtClean="0"/>
              <a:t>FormExtractor</a:t>
            </a:r>
            <a:endParaRPr lang="en-US" dirty="0" smtClean="0"/>
          </a:p>
          <a:p>
            <a:pPr marL="342900" indent="-342900">
              <a:buFont typeface="Arial" charset="0"/>
              <a:buChar char="•"/>
            </a:pPr>
            <a:r>
              <a:rPr lang="en-US" dirty="0" smtClean="0"/>
              <a:t>Mustache</a:t>
            </a:r>
            <a:endParaRPr lang="en-US" dirty="0"/>
          </a:p>
        </p:txBody>
      </p:sp>
      <p:sp>
        <p:nvSpPr>
          <p:cNvPr id="4" name="Slide Number Placeholder 3"/>
          <p:cNvSpPr>
            <a:spLocks noGrp="1"/>
          </p:cNvSpPr>
          <p:nvPr>
            <p:ph type="sldNum" sz="quarter" idx="4"/>
          </p:nvPr>
        </p:nvSpPr>
        <p:spPr/>
        <p:txBody>
          <a:bodyPr/>
          <a:lstStyle/>
          <a:p>
            <a:fld id="{64A8A213-8E92-D94A-82D7-8578C89CAF17}" type="slidenum">
              <a:rPr lang="en-US" smtClean="0"/>
              <a:pPr/>
              <a:t>35</a:t>
            </a:fld>
            <a:endParaRPr lang="en-US" dirty="0"/>
          </a:p>
        </p:txBody>
      </p:sp>
      <p:sp>
        <p:nvSpPr>
          <p:cNvPr id="5" name="Date Placeholder 4"/>
          <p:cNvSpPr>
            <a:spLocks noGrp="1"/>
          </p:cNvSpPr>
          <p:nvPr>
            <p:ph type="dt" sz="half" idx="2"/>
          </p:nvPr>
        </p:nvSpPr>
        <p:spPr/>
        <p:txBody>
          <a:bodyPr/>
          <a:lstStyle/>
          <a:p>
            <a:fld id="{876284B0-2AC8-A04F-AE4D-B3D7339E9CC3}" type="datetime1">
              <a:rPr lang="en-US" smtClean="0"/>
              <a:t>1/31/17</a:t>
            </a:fld>
            <a:endParaRPr lang="en-US" dirty="0"/>
          </a:p>
        </p:txBody>
      </p:sp>
      <p:sp>
        <p:nvSpPr>
          <p:cNvPr id="7" name="Text Placeholder 1"/>
          <p:cNvSpPr txBox="1">
            <a:spLocks/>
          </p:cNvSpPr>
          <p:nvPr/>
        </p:nvSpPr>
        <p:spPr>
          <a:xfrm rot="16200000">
            <a:off x="9603353" y="4362214"/>
            <a:ext cx="4092575" cy="625948"/>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a:buNone/>
              <a:defRPr sz="2500" kern="1200">
                <a:solidFill>
                  <a:srgbClr val="323232"/>
                </a:solidFill>
                <a:latin typeface="+mn-lt"/>
                <a:ea typeface="+mn-ea"/>
                <a:cs typeface="+mn-cs"/>
              </a:defRPr>
            </a:lvl1pPr>
            <a:lvl2pPr marL="4572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2pPr>
            <a:lvl3pPr marL="9144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3pPr>
            <a:lvl4pPr marL="13716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4pPr>
            <a:lvl5pPr marL="18288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6000" b="1" smtClean="0">
                <a:solidFill>
                  <a:schemeClr val="bg1"/>
                </a:solidFill>
              </a:rPr>
              <a:t>Reference</a:t>
            </a:r>
            <a:endParaRPr lang="en-US" sz="6000" b="1" dirty="0">
              <a:solidFill>
                <a:schemeClr val="bg1"/>
              </a:solidFill>
            </a:endParaRPr>
          </a:p>
        </p:txBody>
      </p:sp>
    </p:spTree>
    <p:extLst>
      <p:ext uri="{BB962C8B-B14F-4D97-AF65-F5344CB8AC3E}">
        <p14:creationId xmlns:p14="http://schemas.microsoft.com/office/powerpoint/2010/main" val="60873548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1"/>
          </p:nvPr>
        </p:nvSpPr>
        <p:spPr/>
        <p:txBody>
          <a:bodyPr/>
          <a:lstStyle/>
          <a:p>
            <a:r>
              <a:rPr lang="en-US" dirty="0" smtClean="0"/>
              <a:t>What, Why, How</a:t>
            </a:r>
            <a:endParaRPr lang="en-US" dirty="0"/>
          </a:p>
        </p:txBody>
      </p:sp>
      <p:sp>
        <p:nvSpPr>
          <p:cNvPr id="5" name="Slide Number Placeholder 4"/>
          <p:cNvSpPr>
            <a:spLocks noGrp="1"/>
          </p:cNvSpPr>
          <p:nvPr>
            <p:ph type="sldNum" sz="quarter" idx="4"/>
          </p:nvPr>
        </p:nvSpPr>
        <p:spPr/>
        <p:txBody>
          <a:bodyPr/>
          <a:lstStyle/>
          <a:p>
            <a:fld id="{64A8A213-8E92-D94A-82D7-8578C89CAF17}" type="slidenum">
              <a:rPr lang="en-US" smtClean="0"/>
              <a:pPr/>
              <a:t>4</a:t>
            </a:fld>
            <a:endParaRPr lang="en-US" dirty="0"/>
          </a:p>
        </p:txBody>
      </p:sp>
      <p:sp>
        <p:nvSpPr>
          <p:cNvPr id="6" name="Date Placeholder 5"/>
          <p:cNvSpPr>
            <a:spLocks noGrp="1"/>
          </p:cNvSpPr>
          <p:nvPr>
            <p:ph type="dt" sz="half" idx="2"/>
          </p:nvPr>
        </p:nvSpPr>
        <p:spPr/>
        <p:txBody>
          <a:bodyPr/>
          <a:lstStyle/>
          <a:p>
            <a:fld id="{040ADE93-B1B8-E949-92D3-7BB3C3F48A1A}" type="datetime1">
              <a:rPr lang="en-US" smtClean="0"/>
              <a:t>1/31/17</a:t>
            </a:fld>
            <a:endParaRPr lang="en-US" dirty="0"/>
          </a:p>
        </p:txBody>
      </p:sp>
    </p:spTree>
    <p:extLst>
      <p:ext uri="{BB962C8B-B14F-4D97-AF65-F5344CB8AC3E}">
        <p14:creationId xmlns:p14="http://schemas.microsoft.com/office/powerpoint/2010/main" val="169789094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US" dirty="0" smtClean="0"/>
              <a:t>What</a:t>
            </a:r>
            <a:endParaRPr lang="en-US" dirty="0"/>
          </a:p>
        </p:txBody>
      </p:sp>
      <p:sp>
        <p:nvSpPr>
          <p:cNvPr id="3" name="Text Placeholder 2"/>
          <p:cNvSpPr>
            <a:spLocks noGrp="1"/>
          </p:cNvSpPr>
          <p:nvPr>
            <p:ph type="body" sz="quarter" idx="12"/>
          </p:nvPr>
        </p:nvSpPr>
        <p:spPr/>
        <p:txBody>
          <a:bodyPr/>
          <a:lstStyle/>
          <a:p>
            <a:r>
              <a:rPr lang="en-US" dirty="0" smtClean="0"/>
              <a:t>Deliver modern looking web &amp; mobile applications, that are:</a:t>
            </a:r>
          </a:p>
          <a:p>
            <a:pPr marL="342900" indent="-342900">
              <a:buFont typeface="Arial" charset="0"/>
              <a:buChar char="•"/>
            </a:pPr>
            <a:r>
              <a:rPr lang="en-US" dirty="0" smtClean="0"/>
              <a:t>Well tested</a:t>
            </a:r>
          </a:p>
          <a:p>
            <a:pPr marL="342900" indent="-342900">
              <a:buFont typeface="Arial" charset="0"/>
              <a:buChar char="•"/>
            </a:pPr>
            <a:r>
              <a:rPr lang="en-US" dirty="0" smtClean="0"/>
              <a:t>Familiar to use</a:t>
            </a:r>
          </a:p>
          <a:p>
            <a:pPr marL="342900" indent="-342900">
              <a:buFont typeface="Arial" charset="0"/>
              <a:buChar char="•"/>
            </a:pPr>
            <a:r>
              <a:rPr lang="en-US" dirty="0" smtClean="0"/>
              <a:t>Frequently updated</a:t>
            </a:r>
          </a:p>
          <a:p>
            <a:pPr marL="342900" indent="-342900">
              <a:buFont typeface="Arial" charset="0"/>
              <a:buChar char="•"/>
            </a:pPr>
            <a:r>
              <a:rPr lang="en-US" dirty="0" smtClean="0"/>
              <a:t>Maintainable by </a:t>
            </a:r>
            <a:br>
              <a:rPr lang="en-US" dirty="0" smtClean="0"/>
            </a:br>
            <a:r>
              <a:rPr lang="en-US" dirty="0" smtClean="0"/>
              <a:t>“typical web developers”</a:t>
            </a:r>
            <a:endParaRPr lang="en-US" dirty="0"/>
          </a:p>
        </p:txBody>
      </p:sp>
      <p:sp>
        <p:nvSpPr>
          <p:cNvPr id="4" name="Slide Number Placeholder 3"/>
          <p:cNvSpPr>
            <a:spLocks noGrp="1"/>
          </p:cNvSpPr>
          <p:nvPr>
            <p:ph type="sldNum" sz="quarter" idx="4"/>
          </p:nvPr>
        </p:nvSpPr>
        <p:spPr/>
        <p:txBody>
          <a:bodyPr/>
          <a:lstStyle/>
          <a:p>
            <a:fld id="{64A8A213-8E92-D94A-82D7-8578C89CAF17}" type="slidenum">
              <a:rPr lang="en-US" smtClean="0"/>
              <a:pPr/>
              <a:t>5</a:t>
            </a:fld>
            <a:endParaRPr lang="en-US" dirty="0"/>
          </a:p>
        </p:txBody>
      </p:sp>
      <p:sp>
        <p:nvSpPr>
          <p:cNvPr id="5" name="Date Placeholder 4"/>
          <p:cNvSpPr>
            <a:spLocks noGrp="1"/>
          </p:cNvSpPr>
          <p:nvPr>
            <p:ph type="dt" sz="half" idx="2"/>
          </p:nvPr>
        </p:nvSpPr>
        <p:spPr/>
        <p:txBody>
          <a:bodyPr/>
          <a:lstStyle/>
          <a:p>
            <a:fld id="{876284B0-2AC8-A04F-AE4D-B3D7339E9CC3}" type="datetime1">
              <a:rPr lang="en-US" smtClean="0"/>
              <a:t>1/31/17</a:t>
            </a:fld>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77630" y="2413262"/>
            <a:ext cx="7679252" cy="4308213"/>
          </a:xfrm>
          <a:prstGeom prst="rect">
            <a:avLst/>
          </a:prstGeom>
        </p:spPr>
      </p:pic>
    </p:spTree>
    <p:extLst>
      <p:ext uri="{BB962C8B-B14F-4D97-AF65-F5344CB8AC3E}">
        <p14:creationId xmlns:p14="http://schemas.microsoft.com/office/powerpoint/2010/main" val="101077037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4430" b="4430"/>
          <a:stretch>
            <a:fillRect/>
          </a:stretch>
        </p:blipFill>
        <p:spPr/>
      </p:pic>
      <p:sp>
        <p:nvSpPr>
          <p:cNvPr id="4" name="Slide Number Placeholder 3"/>
          <p:cNvSpPr>
            <a:spLocks noGrp="1"/>
          </p:cNvSpPr>
          <p:nvPr>
            <p:ph type="sldNum" sz="quarter" idx="4"/>
          </p:nvPr>
        </p:nvSpPr>
        <p:spPr/>
        <p:txBody>
          <a:bodyPr/>
          <a:lstStyle/>
          <a:p>
            <a:fld id="{64A8A213-8E92-D94A-82D7-8578C89CAF17}" type="slidenum">
              <a:rPr lang="en-US" smtClean="0"/>
              <a:pPr/>
              <a:t>6</a:t>
            </a:fld>
            <a:endParaRPr lang="en-US" dirty="0"/>
          </a:p>
        </p:txBody>
      </p:sp>
      <p:sp>
        <p:nvSpPr>
          <p:cNvPr id="5" name="Date Placeholder 4"/>
          <p:cNvSpPr>
            <a:spLocks noGrp="1"/>
          </p:cNvSpPr>
          <p:nvPr>
            <p:ph type="dt" sz="half" idx="2"/>
          </p:nvPr>
        </p:nvSpPr>
        <p:spPr/>
        <p:txBody>
          <a:bodyPr/>
          <a:lstStyle/>
          <a:p>
            <a:fld id="{876284B0-2AC8-A04F-AE4D-B3D7339E9CC3}" type="datetime1">
              <a:rPr lang="en-US" smtClean="0"/>
              <a:t>1/31/17</a:t>
            </a:fld>
            <a:endParaRPr lang="en-US" dirty="0"/>
          </a:p>
        </p:txBody>
      </p:sp>
      <p:sp>
        <p:nvSpPr>
          <p:cNvPr id="2" name="Text Placeholder 1"/>
          <p:cNvSpPr>
            <a:spLocks noGrp="1"/>
          </p:cNvSpPr>
          <p:nvPr>
            <p:ph type="body" sz="quarter" idx="4294967295"/>
          </p:nvPr>
        </p:nvSpPr>
        <p:spPr>
          <a:xfrm rot="16200000">
            <a:off x="10593757" y="5352617"/>
            <a:ext cx="2111768" cy="625948"/>
          </a:xfrm>
        </p:spPr>
        <p:txBody>
          <a:bodyPr>
            <a:noAutofit/>
          </a:bodyPr>
          <a:lstStyle/>
          <a:p>
            <a:r>
              <a:rPr lang="en-US" sz="6000" b="1" dirty="0" smtClean="0">
                <a:solidFill>
                  <a:schemeClr val="bg1"/>
                </a:solidFill>
              </a:rPr>
              <a:t>Why</a:t>
            </a:r>
            <a:endParaRPr lang="en-US" sz="6000" b="1" dirty="0">
              <a:solidFill>
                <a:schemeClr val="bg1"/>
              </a:solidFill>
            </a:endParaRPr>
          </a:p>
        </p:txBody>
      </p:sp>
      <p:sp>
        <p:nvSpPr>
          <p:cNvPr id="7" name="TextBox 6"/>
          <p:cNvSpPr txBox="1"/>
          <p:nvPr/>
        </p:nvSpPr>
        <p:spPr>
          <a:xfrm>
            <a:off x="3846136" y="2658359"/>
            <a:ext cx="914400" cy="914400"/>
          </a:xfrm>
          <a:prstGeom prst="rect">
            <a:avLst/>
          </a:prstGeom>
        </p:spPr>
        <p:txBody>
          <a:bodyPr vert="horz" wrap="none" lIns="91440" tIns="45720" rIns="91440" bIns="45720" rtlCol="0" anchor="t" anchorCtr="0">
            <a:normAutofit/>
          </a:bodyPr>
          <a:lstStyle/>
          <a:p>
            <a:pPr>
              <a:lnSpc>
                <a:spcPct val="95000"/>
              </a:lnSpc>
            </a:pPr>
            <a:endParaRPr lang="en-US" dirty="0" err="1" smtClean="0">
              <a:solidFill>
                <a:srgbClr val="323232"/>
              </a:solidFill>
            </a:endParaRPr>
          </a:p>
        </p:txBody>
      </p:sp>
    </p:spTree>
    <p:extLst>
      <p:ext uri="{BB962C8B-B14F-4D97-AF65-F5344CB8AC3E}">
        <p14:creationId xmlns:p14="http://schemas.microsoft.com/office/powerpoint/2010/main" val="79379955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p:cNvPicPr>
            <a:picLocks noGrp="1" noChangeAspect="1"/>
          </p:cNvPicPr>
          <p:nvPr>
            <p:ph type="pic" sz="quarter" idx="10"/>
          </p:nvPr>
        </p:nvPicPr>
        <p:blipFill>
          <a:blip r:embed="rId2">
            <a:extLst>
              <a:ext uri="{28A0092B-C50C-407E-A947-70E740481C1C}">
                <a14:useLocalDpi xmlns:a14="http://schemas.microsoft.com/office/drawing/2010/main" val="0"/>
              </a:ext>
            </a:extLst>
          </a:blip>
          <a:stretch>
            <a:fillRect/>
          </a:stretch>
        </p:blipFill>
        <p:spPr>
          <a:xfrm>
            <a:off x="-1" y="0"/>
            <a:ext cx="11336667" cy="6858000"/>
          </a:xfrm>
        </p:spPr>
      </p:pic>
      <p:sp>
        <p:nvSpPr>
          <p:cNvPr id="4" name="Slide Number Placeholder 3"/>
          <p:cNvSpPr>
            <a:spLocks noGrp="1"/>
          </p:cNvSpPr>
          <p:nvPr>
            <p:ph type="sldNum" sz="quarter" idx="4"/>
          </p:nvPr>
        </p:nvSpPr>
        <p:spPr/>
        <p:txBody>
          <a:bodyPr/>
          <a:lstStyle/>
          <a:p>
            <a:fld id="{64A8A213-8E92-D94A-82D7-8578C89CAF17}" type="slidenum">
              <a:rPr lang="en-US" smtClean="0"/>
              <a:pPr/>
              <a:t>7</a:t>
            </a:fld>
            <a:endParaRPr lang="en-US" dirty="0"/>
          </a:p>
        </p:txBody>
      </p:sp>
      <p:sp>
        <p:nvSpPr>
          <p:cNvPr id="5" name="Date Placeholder 4"/>
          <p:cNvSpPr>
            <a:spLocks noGrp="1"/>
          </p:cNvSpPr>
          <p:nvPr>
            <p:ph type="dt" sz="half" idx="2"/>
          </p:nvPr>
        </p:nvSpPr>
        <p:spPr/>
        <p:txBody>
          <a:bodyPr/>
          <a:lstStyle/>
          <a:p>
            <a:fld id="{876284B0-2AC8-A04F-AE4D-B3D7339E9CC3}" type="datetime1">
              <a:rPr lang="en-US" smtClean="0"/>
              <a:t>1/31/17</a:t>
            </a:fld>
            <a:endParaRPr lang="en-US" dirty="0"/>
          </a:p>
        </p:txBody>
      </p:sp>
      <p:sp>
        <p:nvSpPr>
          <p:cNvPr id="2" name="Text Placeholder 1"/>
          <p:cNvSpPr>
            <a:spLocks noGrp="1"/>
          </p:cNvSpPr>
          <p:nvPr>
            <p:ph type="body" sz="quarter" idx="4294967295"/>
          </p:nvPr>
        </p:nvSpPr>
        <p:spPr>
          <a:xfrm rot="16200000">
            <a:off x="10593757" y="5352617"/>
            <a:ext cx="2111768" cy="625948"/>
          </a:xfrm>
        </p:spPr>
        <p:txBody>
          <a:bodyPr>
            <a:noAutofit/>
          </a:bodyPr>
          <a:lstStyle/>
          <a:p>
            <a:r>
              <a:rPr lang="en-US" sz="6000" b="1" dirty="0" smtClean="0">
                <a:solidFill>
                  <a:schemeClr val="bg1"/>
                </a:solidFill>
              </a:rPr>
              <a:t>Why</a:t>
            </a:r>
            <a:endParaRPr lang="en-US" sz="6000" b="1" dirty="0">
              <a:solidFill>
                <a:schemeClr val="bg1"/>
              </a:solidFill>
            </a:endParaRPr>
          </a:p>
        </p:txBody>
      </p:sp>
      <p:sp>
        <p:nvSpPr>
          <p:cNvPr id="7" name="TextBox 6"/>
          <p:cNvSpPr txBox="1"/>
          <p:nvPr/>
        </p:nvSpPr>
        <p:spPr>
          <a:xfrm>
            <a:off x="3846136" y="2658359"/>
            <a:ext cx="914400" cy="914400"/>
          </a:xfrm>
          <a:prstGeom prst="rect">
            <a:avLst/>
          </a:prstGeom>
        </p:spPr>
        <p:txBody>
          <a:bodyPr vert="horz" wrap="none" lIns="91440" tIns="45720" rIns="91440" bIns="45720" rtlCol="0" anchor="t" anchorCtr="0">
            <a:normAutofit/>
          </a:bodyPr>
          <a:lstStyle/>
          <a:p>
            <a:pPr>
              <a:lnSpc>
                <a:spcPct val="95000"/>
              </a:lnSpc>
            </a:pPr>
            <a:endParaRPr lang="en-US" dirty="0" err="1" smtClean="0">
              <a:solidFill>
                <a:srgbClr val="323232"/>
              </a:solidFill>
            </a:endParaRPr>
          </a:p>
        </p:txBody>
      </p:sp>
      <p:sp>
        <p:nvSpPr>
          <p:cNvPr id="3" name="TextBox 2"/>
          <p:cNvSpPr txBox="1"/>
          <p:nvPr/>
        </p:nvSpPr>
        <p:spPr>
          <a:xfrm>
            <a:off x="739525" y="5418138"/>
            <a:ext cx="9808073" cy="914400"/>
          </a:xfrm>
          <a:prstGeom prst="rect">
            <a:avLst/>
          </a:prstGeom>
        </p:spPr>
        <p:txBody>
          <a:bodyPr vert="horz" wrap="none" lIns="91440" tIns="45720" rIns="91440" bIns="45720" rtlCol="0" anchor="t" anchorCtr="0">
            <a:noAutofit/>
          </a:bodyPr>
          <a:lstStyle/>
          <a:p>
            <a:pPr>
              <a:lnSpc>
                <a:spcPct val="95000"/>
              </a:lnSpc>
            </a:pPr>
            <a:r>
              <a:rPr lang="en-US" sz="6000" b="1" dirty="0" smtClean="0">
                <a:solidFill>
                  <a:schemeClr val="bg1"/>
                </a:solidFill>
              </a:rPr>
              <a:t>If you are a Hobbit - maybe</a:t>
            </a:r>
          </a:p>
        </p:txBody>
      </p:sp>
      <p:sp>
        <p:nvSpPr>
          <p:cNvPr id="6" name="TextBox 5"/>
          <p:cNvSpPr txBox="1"/>
          <p:nvPr/>
        </p:nvSpPr>
        <p:spPr>
          <a:xfrm>
            <a:off x="5105548" y="6528225"/>
            <a:ext cx="6231118" cy="386499"/>
          </a:xfrm>
          <a:prstGeom prst="rect">
            <a:avLst/>
          </a:prstGeom>
        </p:spPr>
        <p:txBody>
          <a:bodyPr vert="horz" wrap="none" lIns="91440" tIns="45720" rIns="91440" bIns="45720" rtlCol="0" anchor="t" anchorCtr="0">
            <a:normAutofit/>
          </a:bodyPr>
          <a:lstStyle/>
          <a:p>
            <a:pPr>
              <a:lnSpc>
                <a:spcPct val="95000"/>
              </a:lnSpc>
            </a:pPr>
            <a:r>
              <a:rPr lang="en-US" dirty="0">
                <a:solidFill>
                  <a:schemeClr val="bg1"/>
                </a:solidFill>
              </a:rPr>
              <a:t>Source: http://</a:t>
            </a:r>
            <a:r>
              <a:rPr lang="en-US" dirty="0" err="1">
                <a:solidFill>
                  <a:schemeClr val="bg1"/>
                </a:solidFill>
              </a:rPr>
              <a:t>kingofwallpapers.com</a:t>
            </a:r>
            <a:r>
              <a:rPr lang="en-US" dirty="0">
                <a:solidFill>
                  <a:schemeClr val="bg1"/>
                </a:solidFill>
              </a:rPr>
              <a:t>/</a:t>
            </a:r>
            <a:r>
              <a:rPr lang="en-US" dirty="0" err="1">
                <a:solidFill>
                  <a:schemeClr val="bg1"/>
                </a:solidFill>
              </a:rPr>
              <a:t>gandalf</a:t>
            </a:r>
            <a:r>
              <a:rPr lang="en-US" dirty="0">
                <a:solidFill>
                  <a:schemeClr val="bg1"/>
                </a:solidFill>
              </a:rPr>
              <a:t>/gandalf-004.jpg</a:t>
            </a:r>
            <a:endParaRPr lang="en-US" dirty="0" smtClean="0">
              <a:solidFill>
                <a:schemeClr val="bg1"/>
              </a:solidFill>
            </a:endParaRPr>
          </a:p>
        </p:txBody>
      </p:sp>
    </p:spTree>
    <p:extLst>
      <p:ext uri="{BB962C8B-B14F-4D97-AF65-F5344CB8AC3E}">
        <p14:creationId xmlns:p14="http://schemas.microsoft.com/office/powerpoint/2010/main" val="28161630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64A8A213-8E92-D94A-82D7-8578C89CAF17}" type="slidenum">
              <a:rPr lang="en-US" smtClean="0"/>
              <a:pPr/>
              <a:t>8</a:t>
            </a:fld>
            <a:endParaRPr lang="en-US" dirty="0"/>
          </a:p>
        </p:txBody>
      </p:sp>
      <p:sp>
        <p:nvSpPr>
          <p:cNvPr id="5" name="Date Placeholder 4"/>
          <p:cNvSpPr>
            <a:spLocks noGrp="1"/>
          </p:cNvSpPr>
          <p:nvPr>
            <p:ph type="dt" sz="half" idx="2"/>
          </p:nvPr>
        </p:nvSpPr>
        <p:spPr/>
        <p:txBody>
          <a:bodyPr/>
          <a:lstStyle/>
          <a:p>
            <a:fld id="{876284B0-2AC8-A04F-AE4D-B3D7339E9CC3}" type="datetime1">
              <a:rPr lang="en-US" smtClean="0"/>
              <a:t>1/31/17</a:t>
            </a:fld>
            <a:endParaRPr lang="en-US" dirty="0"/>
          </a:p>
        </p:txBody>
      </p:sp>
      <p:sp>
        <p:nvSpPr>
          <p:cNvPr id="2" name="Text Placeholder 1"/>
          <p:cNvSpPr>
            <a:spLocks noGrp="1"/>
          </p:cNvSpPr>
          <p:nvPr>
            <p:ph type="body" sz="quarter" idx="4294967295"/>
          </p:nvPr>
        </p:nvSpPr>
        <p:spPr>
          <a:xfrm rot="16200000">
            <a:off x="10593757" y="5352617"/>
            <a:ext cx="2111768" cy="625948"/>
          </a:xfrm>
        </p:spPr>
        <p:txBody>
          <a:bodyPr>
            <a:noAutofit/>
          </a:bodyPr>
          <a:lstStyle/>
          <a:p>
            <a:r>
              <a:rPr lang="en-US" sz="6000" b="1" dirty="0" smtClean="0">
                <a:solidFill>
                  <a:schemeClr val="bg1"/>
                </a:solidFill>
              </a:rPr>
              <a:t>Why</a:t>
            </a:r>
            <a:endParaRPr lang="en-US" sz="6000" b="1" dirty="0">
              <a:solidFill>
                <a:schemeClr val="bg1"/>
              </a:solidFill>
            </a:endParaRPr>
          </a:p>
        </p:txBody>
      </p:sp>
      <p:sp>
        <p:nvSpPr>
          <p:cNvPr id="7" name="TextBox 6"/>
          <p:cNvSpPr txBox="1"/>
          <p:nvPr/>
        </p:nvSpPr>
        <p:spPr>
          <a:xfrm>
            <a:off x="3846136" y="2658359"/>
            <a:ext cx="914400" cy="914400"/>
          </a:xfrm>
          <a:prstGeom prst="rect">
            <a:avLst/>
          </a:prstGeom>
        </p:spPr>
        <p:txBody>
          <a:bodyPr vert="horz" wrap="none" lIns="91440" tIns="45720" rIns="91440" bIns="45720" rtlCol="0" anchor="t" anchorCtr="0">
            <a:normAutofit/>
          </a:bodyPr>
          <a:lstStyle/>
          <a:p>
            <a:pPr>
              <a:lnSpc>
                <a:spcPct val="95000"/>
              </a:lnSpc>
            </a:pPr>
            <a:endParaRPr lang="en-US" dirty="0" err="1" smtClean="0">
              <a:solidFill>
                <a:srgbClr val="323232"/>
              </a:solidFill>
            </a:endParaRPr>
          </a:p>
        </p:txBody>
      </p:sp>
      <p:pic>
        <p:nvPicPr>
          <p:cNvPr id="6" name="Picture Placeholder 5"/>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526" r="526"/>
          <a:stretch>
            <a:fillRect/>
          </a:stretch>
        </p:blipFill>
        <p:spPr/>
      </p:pic>
      <p:sp>
        <p:nvSpPr>
          <p:cNvPr id="8" name="TextBox 7"/>
          <p:cNvSpPr txBox="1"/>
          <p:nvPr/>
        </p:nvSpPr>
        <p:spPr>
          <a:xfrm>
            <a:off x="8248454" y="5703217"/>
            <a:ext cx="2234152" cy="935938"/>
          </a:xfrm>
          <a:prstGeom prst="rect">
            <a:avLst/>
          </a:prstGeom>
        </p:spPr>
        <p:txBody>
          <a:bodyPr vert="horz" wrap="square" lIns="91440" tIns="45720" rIns="91440" bIns="45720" rtlCol="0" anchor="t" anchorCtr="0">
            <a:normAutofit fontScale="77500" lnSpcReduction="20000"/>
          </a:bodyPr>
          <a:lstStyle/>
          <a:p>
            <a:pPr>
              <a:lnSpc>
                <a:spcPct val="95000"/>
              </a:lnSpc>
            </a:pPr>
            <a:r>
              <a:rPr lang="en-US" sz="7700" dirty="0" smtClean="0">
                <a:solidFill>
                  <a:srgbClr val="323232"/>
                </a:solidFill>
              </a:rPr>
              <a:t>http/2</a:t>
            </a:r>
          </a:p>
        </p:txBody>
      </p:sp>
    </p:spTree>
    <p:extLst>
      <p:ext uri="{BB962C8B-B14F-4D97-AF65-F5344CB8AC3E}">
        <p14:creationId xmlns:p14="http://schemas.microsoft.com/office/powerpoint/2010/main" val="145761104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64A8A213-8E92-D94A-82D7-8578C89CAF17}" type="slidenum">
              <a:rPr lang="en-US" smtClean="0"/>
              <a:pPr/>
              <a:t>9</a:t>
            </a:fld>
            <a:endParaRPr lang="en-US" dirty="0"/>
          </a:p>
        </p:txBody>
      </p:sp>
      <p:sp>
        <p:nvSpPr>
          <p:cNvPr id="5" name="Date Placeholder 4"/>
          <p:cNvSpPr>
            <a:spLocks noGrp="1"/>
          </p:cNvSpPr>
          <p:nvPr>
            <p:ph type="dt" sz="half" idx="2"/>
          </p:nvPr>
        </p:nvSpPr>
        <p:spPr/>
        <p:txBody>
          <a:bodyPr/>
          <a:lstStyle/>
          <a:p>
            <a:fld id="{876284B0-2AC8-A04F-AE4D-B3D7339E9CC3}" type="datetime1">
              <a:rPr lang="en-US" smtClean="0"/>
              <a:t>1/31/17</a:t>
            </a:fld>
            <a:endParaRPr lang="en-US" dirty="0"/>
          </a:p>
        </p:txBody>
      </p:sp>
      <p:sp>
        <p:nvSpPr>
          <p:cNvPr id="2" name="Text Placeholder 1"/>
          <p:cNvSpPr>
            <a:spLocks noGrp="1"/>
          </p:cNvSpPr>
          <p:nvPr>
            <p:ph type="body" sz="quarter" idx="4294967295"/>
          </p:nvPr>
        </p:nvSpPr>
        <p:spPr>
          <a:xfrm>
            <a:off x="8909050" y="344488"/>
            <a:ext cx="3282950" cy="522287"/>
          </a:xfrm>
        </p:spPr>
        <p:txBody>
          <a:bodyPr>
            <a:noAutofit/>
          </a:bodyPr>
          <a:lstStyle/>
          <a:p>
            <a:r>
              <a:rPr lang="en-US" sz="6000" b="1" dirty="0" smtClean="0">
                <a:solidFill>
                  <a:schemeClr val="bg1"/>
                </a:solidFill>
              </a:rPr>
              <a:t>Why</a:t>
            </a:r>
            <a:endParaRPr lang="en-US" sz="6000" b="1" dirty="0">
              <a:solidFill>
                <a:schemeClr val="bg1"/>
              </a:solidFill>
            </a:endParaRPr>
          </a:p>
        </p:txBody>
      </p:sp>
      <p:pic>
        <p:nvPicPr>
          <p:cNvPr id="13" name="Picture Placeholder 12"/>
          <p:cNvPicPr>
            <a:picLocks noGrp="1" noChangeAspect="1"/>
          </p:cNvPicPr>
          <p:nvPr>
            <p:ph type="pic" sz="quarter" idx="4294967295"/>
          </p:nvPr>
        </p:nvPicPr>
        <p:blipFill>
          <a:blip r:embed="rId2">
            <a:extLst>
              <a:ext uri="{28A0092B-C50C-407E-A947-70E740481C1C}">
                <a14:useLocalDpi xmlns:a14="http://schemas.microsoft.com/office/drawing/2010/main" val="0"/>
              </a:ext>
            </a:extLst>
          </a:blip>
          <a:srcRect l="1852" r="1852"/>
          <a:stretch>
            <a:fillRect/>
          </a:stretch>
        </p:blipFill>
        <p:spPr>
          <a:xfrm>
            <a:off x="500428" y="1156013"/>
            <a:ext cx="4652963" cy="4832350"/>
          </a:xfrm>
        </p:spPr>
      </p:pic>
      <p:sp>
        <p:nvSpPr>
          <p:cNvPr id="7" name="TextBox 6"/>
          <p:cNvSpPr txBox="1"/>
          <p:nvPr/>
        </p:nvSpPr>
        <p:spPr>
          <a:xfrm>
            <a:off x="3846136" y="2658359"/>
            <a:ext cx="914400" cy="914400"/>
          </a:xfrm>
          <a:prstGeom prst="rect">
            <a:avLst/>
          </a:prstGeom>
        </p:spPr>
        <p:txBody>
          <a:bodyPr vert="horz" wrap="none" lIns="91440" tIns="45720" rIns="91440" bIns="45720" rtlCol="0" anchor="t" anchorCtr="0">
            <a:normAutofit/>
          </a:bodyPr>
          <a:lstStyle/>
          <a:p>
            <a:pPr>
              <a:lnSpc>
                <a:spcPct val="95000"/>
              </a:lnSpc>
            </a:pPr>
            <a:endParaRPr lang="en-US" dirty="0" err="1" smtClean="0">
              <a:solidFill>
                <a:srgbClr val="323232"/>
              </a:solidFill>
            </a:endParaRPr>
          </a:p>
        </p:txBody>
      </p:sp>
      <p:sp>
        <p:nvSpPr>
          <p:cNvPr id="11" name="Rectangle 10"/>
          <p:cNvSpPr/>
          <p:nvPr/>
        </p:nvSpPr>
        <p:spPr>
          <a:xfrm>
            <a:off x="917832" y="5966387"/>
            <a:ext cx="2978251" cy="276999"/>
          </a:xfrm>
          <a:prstGeom prst="rect">
            <a:avLst/>
          </a:prstGeom>
        </p:spPr>
        <p:txBody>
          <a:bodyPr wrap="none">
            <a:spAutoFit/>
          </a:bodyPr>
          <a:lstStyle/>
          <a:p>
            <a:r>
              <a:rPr lang="en-US" sz="1200" dirty="0" smtClean="0"/>
              <a:t>Source: http</a:t>
            </a:r>
            <a:r>
              <a:rPr lang="en-US" sz="1200" dirty="0"/>
              <a:t>://</a:t>
            </a:r>
            <a:r>
              <a:rPr lang="en-US" sz="1200" dirty="0" err="1"/>
              <a:t>www.strictlytoolboxes.com</a:t>
            </a:r>
            <a:r>
              <a:rPr lang="en-US" sz="1200" dirty="0"/>
              <a:t>/</a:t>
            </a:r>
          </a:p>
        </p:txBody>
      </p:sp>
      <p:sp>
        <p:nvSpPr>
          <p:cNvPr id="12" name="Text Placeholder 1"/>
          <p:cNvSpPr txBox="1">
            <a:spLocks/>
          </p:cNvSpPr>
          <p:nvPr/>
        </p:nvSpPr>
        <p:spPr>
          <a:xfrm rot="16200000">
            <a:off x="10593757" y="5352617"/>
            <a:ext cx="2111768" cy="625948"/>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a:buNone/>
              <a:defRPr sz="2500" kern="1200">
                <a:solidFill>
                  <a:srgbClr val="323232"/>
                </a:solidFill>
                <a:latin typeface="+mn-lt"/>
                <a:ea typeface="+mn-ea"/>
                <a:cs typeface="+mn-cs"/>
              </a:defRPr>
            </a:lvl1pPr>
            <a:lvl2pPr marL="4572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2pPr>
            <a:lvl3pPr marL="9144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3pPr>
            <a:lvl4pPr marL="13716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4pPr>
            <a:lvl5pPr marL="18288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6000" b="1" smtClean="0">
                <a:solidFill>
                  <a:schemeClr val="bg1"/>
                </a:solidFill>
              </a:rPr>
              <a:t>Why</a:t>
            </a:r>
            <a:endParaRPr lang="en-US" sz="6000" b="1" dirty="0">
              <a:solidFill>
                <a:schemeClr val="bg1"/>
              </a:solidFill>
            </a:endParaRPr>
          </a:p>
        </p:txBody>
      </p:sp>
      <p:sp>
        <p:nvSpPr>
          <p:cNvPr id="14" name="TextBox 13"/>
          <p:cNvSpPr txBox="1"/>
          <p:nvPr/>
        </p:nvSpPr>
        <p:spPr>
          <a:xfrm>
            <a:off x="6936209" y="6029254"/>
            <a:ext cx="2780908" cy="327096"/>
          </a:xfrm>
          <a:prstGeom prst="rect">
            <a:avLst/>
          </a:prstGeom>
        </p:spPr>
        <p:txBody>
          <a:bodyPr vert="horz" wrap="none" lIns="91440" tIns="45720" rIns="91440" bIns="45720" rtlCol="0" anchor="t" anchorCtr="0">
            <a:normAutofit/>
          </a:bodyPr>
          <a:lstStyle/>
          <a:p>
            <a:pPr>
              <a:lnSpc>
                <a:spcPct val="95000"/>
              </a:lnSpc>
            </a:pPr>
            <a:r>
              <a:rPr lang="en-US" sz="1200" dirty="0" smtClean="0">
                <a:solidFill>
                  <a:srgbClr val="323232"/>
                </a:solidFill>
              </a:rPr>
              <a:t>Source: https</a:t>
            </a:r>
            <a:r>
              <a:rPr lang="en-US" sz="1200" dirty="0">
                <a:solidFill>
                  <a:srgbClr val="323232"/>
                </a:solidFill>
              </a:rPr>
              <a:t>://</a:t>
            </a:r>
            <a:r>
              <a:rPr lang="en-US" sz="1200" dirty="0" err="1">
                <a:solidFill>
                  <a:srgbClr val="323232"/>
                </a:solidFill>
              </a:rPr>
              <a:t>www.knifecenter.com</a:t>
            </a:r>
            <a:r>
              <a:rPr lang="en-US" sz="1200" dirty="0">
                <a:solidFill>
                  <a:srgbClr val="323232"/>
                </a:solidFill>
              </a:rPr>
              <a:t>/</a:t>
            </a:r>
            <a:endParaRPr lang="en-US" sz="1200" dirty="0" smtClean="0">
              <a:solidFill>
                <a:srgbClr val="323232"/>
              </a:solidFill>
            </a:endParaRPr>
          </a:p>
        </p:txBody>
      </p:sp>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55051" y="1766746"/>
            <a:ext cx="5685435" cy="4199641"/>
          </a:xfrm>
          <a:prstGeom prst="rect">
            <a:avLst/>
          </a:prstGeom>
        </p:spPr>
      </p:pic>
      <p:sp>
        <p:nvSpPr>
          <p:cNvPr id="16" name="TextBox 15"/>
          <p:cNvSpPr txBox="1"/>
          <p:nvPr/>
        </p:nvSpPr>
        <p:spPr>
          <a:xfrm>
            <a:off x="433631" y="161140"/>
            <a:ext cx="10529742" cy="914400"/>
          </a:xfrm>
          <a:prstGeom prst="rect">
            <a:avLst/>
          </a:prstGeom>
        </p:spPr>
        <p:txBody>
          <a:bodyPr vert="horz" wrap="none" lIns="91440" tIns="45720" rIns="91440" bIns="45720" rtlCol="0" anchor="t" anchorCtr="0">
            <a:normAutofit/>
          </a:bodyPr>
          <a:lstStyle/>
          <a:p>
            <a:pPr>
              <a:lnSpc>
                <a:spcPct val="95000"/>
              </a:lnSpc>
            </a:pPr>
            <a:r>
              <a:rPr lang="en-US" sz="4400" dirty="0" smtClean="0">
                <a:solidFill>
                  <a:srgbClr val="323232"/>
                </a:solidFill>
              </a:rPr>
              <a:t>Developer </a:t>
            </a:r>
            <a:r>
              <a:rPr lang="en-US" sz="4400" smtClean="0">
                <a:solidFill>
                  <a:srgbClr val="323232"/>
                </a:solidFill>
              </a:rPr>
              <a:t>Toolbox vs. </a:t>
            </a:r>
            <a:r>
              <a:rPr lang="en-US" sz="4400" dirty="0" smtClean="0">
                <a:solidFill>
                  <a:srgbClr val="323232"/>
                </a:solidFill>
              </a:rPr>
              <a:t>Domino Designer</a:t>
            </a:r>
          </a:p>
        </p:txBody>
      </p:sp>
    </p:spTree>
    <p:extLst>
      <p:ext uri="{BB962C8B-B14F-4D97-AF65-F5344CB8AC3E}">
        <p14:creationId xmlns:p14="http://schemas.microsoft.com/office/powerpoint/2010/main" val="91501006"/>
      </p:ext>
    </p:extLst>
  </p:cSld>
  <p:clrMapOvr>
    <a:masterClrMapping/>
  </p:clrMapOvr>
  <p:timing>
    <p:tnLst>
      <p:par>
        <p:cTn id="1" dur="indefinite" restart="never" nodeType="tmRoot"/>
      </p:par>
    </p:tnLst>
  </p:timing>
</p:sld>
</file>

<file path=ppt/theme/theme1.xml><?xml version="1.0" encoding="utf-8"?>
<a:theme xmlns:a="http://schemas.openxmlformats.org/drawingml/2006/main" name="IBM InterConnect 2017">
  <a:themeElements>
    <a:clrScheme name="Connect 2017">
      <a:dk1>
        <a:srgbClr val="1D3649"/>
      </a:dk1>
      <a:lt1>
        <a:srgbClr val="FFFFFF"/>
      </a:lt1>
      <a:dk2>
        <a:srgbClr val="264A60"/>
      </a:dk2>
      <a:lt2>
        <a:srgbClr val="E7E6E6"/>
      </a:lt2>
      <a:accent1>
        <a:srgbClr val="008571"/>
      </a:accent1>
      <a:accent2>
        <a:srgbClr val="00B4A0"/>
      </a:accent2>
      <a:accent3>
        <a:srgbClr val="41D6C3"/>
      </a:accent3>
      <a:accent4>
        <a:srgbClr val="325C80"/>
      </a:accent4>
      <a:accent5>
        <a:srgbClr val="5596E6"/>
      </a:accent5>
      <a:accent6>
        <a:srgbClr val="7CC7FF"/>
      </a:accent6>
      <a:hlink>
        <a:srgbClr val="959595"/>
      </a:hlink>
      <a:folHlink>
        <a:srgbClr val="C7C7C7"/>
      </a:folHlink>
    </a:clrScheme>
    <a:fontScheme name="Arial Black-Arial">
      <a:majorFont>
        <a:latin typeface="Arial Black"/>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wrap="square" lIns="91440" tIns="45720" rIns="91440" bIns="45720" rtlCol="0" anchor="t" anchorCtr="0">
        <a:normAutofit/>
      </a:bodyPr>
      <a:lstStyle>
        <a:defPPr>
          <a:lnSpc>
            <a:spcPct val="95000"/>
          </a:lnSpc>
          <a:defRPr dirty="0" err="1" smtClean="0">
            <a:solidFill>
              <a:srgbClr val="323232"/>
            </a:solidFill>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7992</TotalTime>
  <Words>1612</Words>
  <Application>Microsoft Macintosh PowerPoint</Application>
  <PresentationFormat>Widescreen</PresentationFormat>
  <Paragraphs>272</Paragraphs>
  <Slides>35</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35</vt:i4>
      </vt:variant>
    </vt:vector>
  </HeadingPairs>
  <TitlesOfParts>
    <vt:vector size="43" baseType="lpstr">
      <vt:lpstr>Arial Black</vt:lpstr>
      <vt:lpstr>Calibri</vt:lpstr>
      <vt:lpstr>Courier New</vt:lpstr>
      <vt:lpstr>Helvetica</vt:lpstr>
      <vt:lpstr>Mangal</vt:lpstr>
      <vt:lpstr>ＭＳ Ｐゴシック</vt:lpstr>
      <vt:lpstr>Arial</vt:lpstr>
      <vt:lpstr>IBM InterConnect 2017</vt:lpstr>
      <vt:lpstr>PowerPoint Presentation</vt:lpstr>
      <vt:lpstr>Please note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Notices and disclaimers </vt:lpstr>
      <vt:lpstr>Notices and disclaimers continued </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15.0030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Brittany Cormier</dc:creator>
  <cp:lastModifiedBy>STEPHAN HELMUT Wissel</cp:lastModifiedBy>
  <cp:revision>194</cp:revision>
  <dcterms:created xsi:type="dcterms:W3CDTF">2016-12-19T13:55:54Z</dcterms:created>
  <dcterms:modified xsi:type="dcterms:W3CDTF">2017-01-31T08:58:44Z</dcterms:modified>
</cp:coreProperties>
</file>